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77" r:id="rId5"/>
    <p:sldId id="269" r:id="rId6"/>
    <p:sldId id="268" r:id="rId7"/>
    <p:sldId id="289" r:id="rId8"/>
    <p:sldId id="285" r:id="rId9"/>
    <p:sldId id="286" r:id="rId10"/>
    <p:sldId id="288" r:id="rId11"/>
    <p:sldId id="284" r:id="rId12"/>
    <p:sldId id="287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Josipovic" initials="KJ" lastIdx="1" clrIdx="0">
    <p:extLst>
      <p:ext uri="{19B8F6BF-5375-455C-9EA6-DF929625EA0E}">
        <p15:presenceInfo xmlns:p15="http://schemas.microsoft.com/office/powerpoint/2012/main" userId="S::kjosipovic@wmo.int::3db77c78-b6f0-40c7-a5c2-2c2a2ad414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F0F11-E56D-4204-9081-0D7F6AA76BDC}" v="75" dt="2024-04-14T09:30:51.232"/>
    <p1510:client id="{209F96EA-705F-3DB6-57D2-CFD19B288119}" v="1" dt="2024-04-14T09:13:28.910"/>
    <p1510:client id="{FA0868A9-B642-94EE-CF76-8DCE7E537EA4}" v="1" dt="2024-04-14T21:31:50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69347" autoAdjust="0"/>
  </p:normalViewPr>
  <p:slideViewPr>
    <p:cSldViewPr snapToGrid="0" snapToObjects="1">
      <p:cViewPr>
        <p:scale>
          <a:sx n="50" d="100"/>
          <a:sy n="50" d="100"/>
        </p:scale>
        <p:origin x="211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tsuko Hasegawa" userId="S::jhasegawa@wmo.int::fb5eb5eb-0f40-42e5-bda0-480cc2098078" providerId="AD" clId="Web-{FA0868A9-B642-94EE-CF76-8DCE7E537EA4}"/>
    <pc:docChg chg="modSld">
      <pc:chgData name="Jitsuko Hasegawa" userId="S::jhasegawa@wmo.int::fb5eb5eb-0f40-42e5-bda0-480cc2098078" providerId="AD" clId="Web-{FA0868A9-B642-94EE-CF76-8DCE7E537EA4}" dt="2024-04-14T21:31:50.632" v="0" actId="1076"/>
      <pc:docMkLst>
        <pc:docMk/>
      </pc:docMkLst>
      <pc:sldChg chg="modSp">
        <pc:chgData name="Jitsuko Hasegawa" userId="S::jhasegawa@wmo.int::fb5eb5eb-0f40-42e5-bda0-480cc2098078" providerId="AD" clId="Web-{FA0868A9-B642-94EE-CF76-8DCE7E537EA4}" dt="2024-04-14T21:31:50.632" v="0" actId="1076"/>
        <pc:sldMkLst>
          <pc:docMk/>
          <pc:sldMk cId="3945352950" sldId="289"/>
        </pc:sldMkLst>
        <pc:spChg chg="mod">
          <ac:chgData name="Jitsuko Hasegawa" userId="S::jhasegawa@wmo.int::fb5eb5eb-0f40-42e5-bda0-480cc2098078" providerId="AD" clId="Web-{FA0868A9-B642-94EE-CF76-8DCE7E537EA4}" dt="2024-04-14T21:31:50.632" v="0" actId="1076"/>
          <ac:spMkLst>
            <pc:docMk/>
            <pc:sldMk cId="3945352950" sldId="289"/>
            <ac:spMk id="2" creationId="{706B2C47-06D8-FC7E-128F-81E8D56EBEC0}"/>
          </ac:spMkLst>
        </pc:spChg>
      </pc:sldChg>
    </pc:docChg>
  </pc:docChgLst>
  <pc:docChgLst>
    <pc:chgData name="Jitsuko Hasegawa" userId="S::jhasegawa@wmo.int::fb5eb5eb-0f40-42e5-bda0-480cc2098078" providerId="AD" clId="Web-{209F96EA-705F-3DB6-57D2-CFD19B288119}"/>
    <pc:docChg chg="modSld">
      <pc:chgData name="Jitsuko Hasegawa" userId="S::jhasegawa@wmo.int::fb5eb5eb-0f40-42e5-bda0-480cc2098078" providerId="AD" clId="Web-{209F96EA-705F-3DB6-57D2-CFD19B288119}" dt="2024-04-14T09:13:28.910" v="0" actId="20577"/>
      <pc:docMkLst>
        <pc:docMk/>
      </pc:docMkLst>
      <pc:sldChg chg="modSp">
        <pc:chgData name="Jitsuko Hasegawa" userId="S::jhasegawa@wmo.int::fb5eb5eb-0f40-42e5-bda0-480cc2098078" providerId="AD" clId="Web-{209F96EA-705F-3DB6-57D2-CFD19B288119}" dt="2024-04-14T09:13:28.910" v="0" actId="20577"/>
        <pc:sldMkLst>
          <pc:docMk/>
          <pc:sldMk cId="601186616" sldId="287"/>
        </pc:sldMkLst>
        <pc:spChg chg="mod">
          <ac:chgData name="Jitsuko Hasegawa" userId="S::jhasegawa@wmo.int::fb5eb5eb-0f40-42e5-bda0-480cc2098078" providerId="AD" clId="Web-{209F96EA-705F-3DB6-57D2-CFD19B288119}" dt="2024-04-14T09:13:28.910" v="0" actId="20577"/>
          <ac:spMkLst>
            <pc:docMk/>
            <pc:sldMk cId="601186616" sldId="287"/>
            <ac:spMk id="2" creationId="{3F75B4D6-A3AB-135E-C295-8A0430B11031}"/>
          </ac:spMkLst>
        </pc:spChg>
      </pc:sldChg>
    </pc:docChg>
  </pc:docChgLst>
  <pc:docChgLst>
    <pc:chgData name="Jitsuko Hasegawa" userId="fb5eb5eb-0f40-42e5-bda0-480cc2098078" providerId="ADAL" clId="{059F0F11-E56D-4204-9081-0D7F6AA76BDC}"/>
    <pc:docChg chg="undo custSel delSld modSld">
      <pc:chgData name="Jitsuko Hasegawa" userId="fb5eb5eb-0f40-42e5-bda0-480cc2098078" providerId="ADAL" clId="{059F0F11-E56D-4204-9081-0D7F6AA76BDC}" dt="2024-04-14T11:03:57.110" v="1377" actId="404"/>
      <pc:docMkLst>
        <pc:docMk/>
      </pc:docMkLst>
      <pc:sldChg chg="modSp mod">
        <pc:chgData name="Jitsuko Hasegawa" userId="fb5eb5eb-0f40-42e5-bda0-480cc2098078" providerId="ADAL" clId="{059F0F11-E56D-4204-9081-0D7F6AA76BDC}" dt="2024-04-14T11:03:43.390" v="1373" actId="404"/>
        <pc:sldMkLst>
          <pc:docMk/>
          <pc:sldMk cId="4220491598" sldId="285"/>
        </pc:sldMkLst>
        <pc:spChg chg="mod">
          <ac:chgData name="Jitsuko Hasegawa" userId="fb5eb5eb-0f40-42e5-bda0-480cc2098078" providerId="ADAL" clId="{059F0F11-E56D-4204-9081-0D7F6AA76BDC}" dt="2024-04-14T11:03:43.390" v="1373" actId="404"/>
          <ac:spMkLst>
            <pc:docMk/>
            <pc:sldMk cId="4220491598" sldId="285"/>
            <ac:spMk id="12" creationId="{291FECB7-9371-CF8A-A0BF-7D446DE41C40}"/>
          </ac:spMkLst>
        </pc:spChg>
      </pc:sldChg>
      <pc:sldChg chg="modSp mod">
        <pc:chgData name="Jitsuko Hasegawa" userId="fb5eb5eb-0f40-42e5-bda0-480cc2098078" providerId="ADAL" clId="{059F0F11-E56D-4204-9081-0D7F6AA76BDC}" dt="2024-04-14T11:03:57.110" v="1377" actId="404"/>
        <pc:sldMkLst>
          <pc:docMk/>
          <pc:sldMk cId="530045281" sldId="286"/>
        </pc:sldMkLst>
        <pc:spChg chg="mod">
          <ac:chgData name="Jitsuko Hasegawa" userId="fb5eb5eb-0f40-42e5-bda0-480cc2098078" providerId="ADAL" clId="{059F0F11-E56D-4204-9081-0D7F6AA76BDC}" dt="2024-04-14T11:03:57.110" v="1377" actId="404"/>
          <ac:spMkLst>
            <pc:docMk/>
            <pc:sldMk cId="530045281" sldId="286"/>
            <ac:spMk id="3" creationId="{9E458718-1F9B-4D01-EBDA-29D12DEE1547}"/>
          </ac:spMkLst>
        </pc:spChg>
      </pc:sldChg>
      <pc:sldChg chg="addSp delSp modSp mod">
        <pc:chgData name="Jitsuko Hasegawa" userId="fb5eb5eb-0f40-42e5-bda0-480cc2098078" providerId="ADAL" clId="{059F0F11-E56D-4204-9081-0D7F6AA76BDC}" dt="2024-04-14T09:27:37.419" v="162" actId="108"/>
        <pc:sldMkLst>
          <pc:docMk/>
          <pc:sldMk cId="2012527891" sldId="288"/>
        </pc:sldMkLst>
        <pc:spChg chg="add del">
          <ac:chgData name="Jitsuko Hasegawa" userId="fb5eb5eb-0f40-42e5-bda0-480cc2098078" providerId="ADAL" clId="{059F0F11-E56D-4204-9081-0D7F6AA76BDC}" dt="2024-04-14T09:26:49.371" v="100" actId="22"/>
          <ac:spMkLst>
            <pc:docMk/>
            <pc:sldMk cId="2012527891" sldId="288"/>
            <ac:spMk id="4" creationId="{44519811-2BF0-BC51-30AA-9F6CF80176EF}"/>
          </ac:spMkLst>
        </pc:spChg>
        <pc:graphicFrameChg chg="mod">
          <ac:chgData name="Jitsuko Hasegawa" userId="fb5eb5eb-0f40-42e5-bda0-480cc2098078" providerId="ADAL" clId="{059F0F11-E56D-4204-9081-0D7F6AA76BDC}" dt="2024-04-14T09:27:37.419" v="162" actId="108"/>
          <ac:graphicFrameMkLst>
            <pc:docMk/>
            <pc:sldMk cId="2012527891" sldId="288"/>
            <ac:graphicFrameMk id="2" creationId="{E85529B6-FDB1-1D55-B10A-97C825CCF014}"/>
          </ac:graphicFrameMkLst>
        </pc:graphicFrameChg>
      </pc:sldChg>
      <pc:sldChg chg="addSp modSp mod">
        <pc:chgData name="Jitsuko Hasegawa" userId="fb5eb5eb-0f40-42e5-bda0-480cc2098078" providerId="ADAL" clId="{059F0F11-E56D-4204-9081-0D7F6AA76BDC}" dt="2024-04-14T11:01:21.085" v="1288" actId="20577"/>
        <pc:sldMkLst>
          <pc:docMk/>
          <pc:sldMk cId="3945352950" sldId="289"/>
        </pc:sldMkLst>
        <pc:spChg chg="add mod">
          <ac:chgData name="Jitsuko Hasegawa" userId="fb5eb5eb-0f40-42e5-bda0-480cc2098078" providerId="ADAL" clId="{059F0F11-E56D-4204-9081-0D7F6AA76BDC}" dt="2024-04-14T11:01:21.085" v="1288" actId="20577"/>
          <ac:spMkLst>
            <pc:docMk/>
            <pc:sldMk cId="3945352950" sldId="289"/>
            <ac:spMk id="2" creationId="{706B2C47-06D8-FC7E-128F-81E8D56EBEC0}"/>
          </ac:spMkLst>
        </pc:spChg>
        <pc:spChg chg="mod">
          <ac:chgData name="Jitsuko Hasegawa" userId="fb5eb5eb-0f40-42e5-bda0-480cc2098078" providerId="ADAL" clId="{059F0F11-E56D-4204-9081-0D7F6AA76BDC}" dt="2024-04-14T09:34:55.460" v="891" actId="20577"/>
          <ac:spMkLst>
            <pc:docMk/>
            <pc:sldMk cId="3945352950" sldId="289"/>
            <ac:spMk id="5" creationId="{47C33F45-D55E-44B4-E6DF-B3168D8571C9}"/>
          </ac:spMkLst>
        </pc:spChg>
      </pc:sldChg>
      <pc:sldChg chg="addSp delSp modSp del mod">
        <pc:chgData name="Jitsuko Hasegawa" userId="fb5eb5eb-0f40-42e5-bda0-480cc2098078" providerId="ADAL" clId="{059F0F11-E56D-4204-9081-0D7F6AA76BDC}" dt="2024-04-14T09:26:10.549" v="97" actId="47"/>
        <pc:sldMkLst>
          <pc:docMk/>
          <pc:sldMk cId="2458146231" sldId="290"/>
        </pc:sldMkLst>
        <pc:spChg chg="mod">
          <ac:chgData name="Jitsuko Hasegawa" userId="fb5eb5eb-0f40-42e5-bda0-480cc2098078" providerId="ADAL" clId="{059F0F11-E56D-4204-9081-0D7F6AA76BDC}" dt="2024-04-14T09:22:27.113" v="6" actId="1076"/>
          <ac:spMkLst>
            <pc:docMk/>
            <pc:sldMk cId="2458146231" sldId="290"/>
            <ac:spMk id="2" creationId="{3F75B4D6-A3AB-135E-C295-8A0430B11031}"/>
          </ac:spMkLst>
        </pc:spChg>
        <pc:graphicFrameChg chg="add mod modGraphic">
          <ac:chgData name="Jitsuko Hasegawa" userId="fb5eb5eb-0f40-42e5-bda0-480cc2098078" providerId="ADAL" clId="{059F0F11-E56D-4204-9081-0D7F6AA76BDC}" dt="2024-04-14T09:25:04.554" v="96" actId="14100"/>
          <ac:graphicFrameMkLst>
            <pc:docMk/>
            <pc:sldMk cId="2458146231" sldId="290"/>
            <ac:graphicFrameMk id="3" creationId="{C45ADFC9-4D44-6204-6008-95A95D3052A3}"/>
          </ac:graphicFrameMkLst>
        </pc:graphicFrameChg>
        <pc:picChg chg="add del">
          <ac:chgData name="Jitsuko Hasegawa" userId="fb5eb5eb-0f40-42e5-bda0-480cc2098078" providerId="ADAL" clId="{059F0F11-E56D-4204-9081-0D7F6AA76BDC}" dt="2024-04-14T09:24:26.362" v="82" actId="22"/>
          <ac:picMkLst>
            <pc:docMk/>
            <pc:sldMk cId="2458146231" sldId="290"/>
            <ac:picMk id="6" creationId="{43EA7C00-314E-CA56-96F5-389FBF57031D}"/>
          </ac:picMkLst>
        </pc:picChg>
      </pc:sldChg>
    </pc:docChg>
  </pc:docChgLst>
  <pc:docChgLst>
    <pc:chgData name="Ran Zhang" userId="S::rzhang@wmo.int::5db6996c-7f4f-48d0-9d22-b57886f5d1a0" providerId="AD" clId="Web-{88D16870-107F-5C20-647B-5F12E60F62EE}"/>
    <pc:docChg chg="addSld delSld">
      <pc:chgData name="Ran Zhang" userId="S::rzhang@wmo.int::5db6996c-7f4f-48d0-9d22-b57886f5d1a0" providerId="AD" clId="Web-{88D16870-107F-5C20-647B-5F12E60F62EE}" dt="2024-02-29T17:42:29.360" v="8"/>
      <pc:docMkLst>
        <pc:docMk/>
      </pc:docMkLst>
      <pc:sldChg chg="add">
        <pc:chgData name="Ran Zhang" userId="S::rzhang@wmo.int::5db6996c-7f4f-48d0-9d22-b57886f5d1a0" providerId="AD" clId="Web-{88D16870-107F-5C20-647B-5F12E60F62EE}" dt="2024-02-29T17:42:24.031" v="6"/>
        <pc:sldMkLst>
          <pc:docMk/>
          <pc:sldMk cId="3984033265" sldId="265"/>
        </pc:sldMkLst>
      </pc:sldChg>
      <pc:sldChg chg="del">
        <pc:chgData name="Ran Zhang" userId="S::rzhang@wmo.int::5db6996c-7f4f-48d0-9d22-b57886f5d1a0" providerId="AD" clId="Web-{88D16870-107F-5C20-647B-5F12E60F62EE}" dt="2024-02-29T17:42:29.360" v="8"/>
        <pc:sldMkLst>
          <pc:docMk/>
          <pc:sldMk cId="133913700" sldId="266"/>
        </pc:sldMkLst>
      </pc:sldChg>
      <pc:sldChg chg="del">
        <pc:chgData name="Ran Zhang" userId="S::rzhang@wmo.int::5db6996c-7f4f-48d0-9d22-b57886f5d1a0" providerId="AD" clId="Web-{88D16870-107F-5C20-647B-5F12E60F62EE}" dt="2024-02-29T17:42:14.859" v="5"/>
        <pc:sldMkLst>
          <pc:docMk/>
          <pc:sldMk cId="1605359038" sldId="267"/>
        </pc:sldMkLst>
      </pc:sldChg>
      <pc:sldChg chg="add">
        <pc:chgData name="Ran Zhang" userId="S::rzhang@wmo.int::5db6996c-7f4f-48d0-9d22-b57886f5d1a0" providerId="AD" clId="Web-{88D16870-107F-5C20-647B-5F12E60F62EE}" dt="2024-02-29T17:41:57.249" v="2"/>
        <pc:sldMkLst>
          <pc:docMk/>
          <pc:sldMk cId="1782598935" sldId="268"/>
        </pc:sldMkLst>
      </pc:sldChg>
      <pc:sldChg chg="add">
        <pc:chgData name="Ran Zhang" userId="S::rzhang@wmo.int::5db6996c-7f4f-48d0-9d22-b57886f5d1a0" providerId="AD" clId="Web-{88D16870-107F-5C20-647B-5F12E60F62EE}" dt="2024-02-29T17:41:44.718" v="0"/>
        <pc:sldMkLst>
          <pc:docMk/>
          <pc:sldMk cId="3534502772" sldId="269"/>
        </pc:sldMkLst>
      </pc:sldChg>
      <pc:sldChg chg="del">
        <pc:chgData name="Ran Zhang" userId="S::rzhang@wmo.int::5db6996c-7f4f-48d0-9d22-b57886f5d1a0" providerId="AD" clId="Web-{88D16870-107F-5C20-647B-5F12E60F62EE}" dt="2024-02-29T17:41:47.452" v="1"/>
        <pc:sldMkLst>
          <pc:docMk/>
          <pc:sldMk cId="1366503452" sldId="270"/>
        </pc:sldMkLst>
      </pc:sldChg>
      <pc:sldChg chg="del">
        <pc:chgData name="Ran Zhang" userId="S::rzhang@wmo.int::5db6996c-7f4f-48d0-9d22-b57886f5d1a0" providerId="AD" clId="Web-{88D16870-107F-5C20-647B-5F12E60F62EE}" dt="2024-02-29T17:41:59.859" v="3"/>
        <pc:sldMkLst>
          <pc:docMk/>
          <pc:sldMk cId="1457567236" sldId="282"/>
        </pc:sldMkLst>
      </pc:sldChg>
      <pc:sldChg chg="add del">
        <pc:chgData name="Ran Zhang" userId="S::rzhang@wmo.int::5db6996c-7f4f-48d0-9d22-b57886f5d1a0" providerId="AD" clId="Web-{88D16870-107F-5C20-647B-5F12E60F62EE}" dt="2024-02-29T17:42:26.469" v="7"/>
        <pc:sldMkLst>
          <pc:docMk/>
          <pc:sldMk cId="4106795463" sldId="284"/>
        </pc:sldMkLst>
      </pc:sldChg>
    </pc:docChg>
  </pc:docChgLst>
  <pc:docChgLst>
    <pc:chgData name="Sergio Moreno Valero" userId="S::smoreno@wmo.int::fe909e20-0383-4074-97b6-0b6b801d219b" providerId="AD" clId="Web-{20A6290F-D6CD-CEDF-C35D-E4659ECEF175}"/>
    <pc:docChg chg="modSld">
      <pc:chgData name="Sergio Moreno Valero" userId="S::smoreno@wmo.int::fe909e20-0383-4074-97b6-0b6b801d219b" providerId="AD" clId="Web-{20A6290F-D6CD-CEDF-C35D-E4659ECEF175}" dt="2024-03-13T15:53:55.502" v="3"/>
      <pc:docMkLst>
        <pc:docMk/>
      </pc:docMkLst>
      <pc:sldChg chg="addSp delSp modSp">
        <pc:chgData name="Sergio Moreno Valero" userId="S::smoreno@wmo.int::fe909e20-0383-4074-97b6-0b6b801d219b" providerId="AD" clId="Web-{20A6290F-D6CD-CEDF-C35D-E4659ECEF175}" dt="2024-03-13T15:53:55.502" v="3"/>
        <pc:sldMkLst>
          <pc:docMk/>
          <pc:sldMk cId="2600864132" sldId="263"/>
        </pc:sldMkLst>
        <pc:spChg chg="add del mod">
          <ac:chgData name="Sergio Moreno Valero" userId="S::smoreno@wmo.int::fe909e20-0383-4074-97b6-0b6b801d219b" providerId="AD" clId="Web-{20A6290F-D6CD-CEDF-C35D-E4659ECEF175}" dt="2024-03-13T15:53:55.502" v="3"/>
          <ac:spMkLst>
            <pc:docMk/>
            <pc:sldMk cId="2600864132" sldId="263"/>
            <ac:spMk id="3" creationId="{08BA1BDB-551B-88F9-A984-2959C6816CD9}"/>
          </ac:spMkLst>
        </pc:spChg>
      </pc:sldChg>
    </pc:docChg>
  </pc:docChgLst>
  <pc:docChgLst>
    <pc:chgData name="Jitsuko Hasegawa" userId="fb5eb5eb-0f40-42e5-bda0-480cc2098078" providerId="ADAL" clId="{D8030156-B4F9-4F9C-ACCD-24265963C27C}"/>
    <pc:docChg chg="undo custSel addSld delSld modSld">
      <pc:chgData name="Jitsuko Hasegawa" userId="fb5eb5eb-0f40-42e5-bda0-480cc2098078" providerId="ADAL" clId="{D8030156-B4F9-4F9C-ACCD-24265963C27C}" dt="2024-04-04T18:28:37.911" v="1062" actId="6549"/>
      <pc:docMkLst>
        <pc:docMk/>
      </pc:docMkLst>
      <pc:sldChg chg="add del">
        <pc:chgData name="Jitsuko Hasegawa" userId="fb5eb5eb-0f40-42e5-bda0-480cc2098078" providerId="ADAL" clId="{D8030156-B4F9-4F9C-ACCD-24265963C27C}" dt="2024-03-31T18:20:33.212" v="532" actId="47"/>
        <pc:sldMkLst>
          <pc:docMk/>
          <pc:sldMk cId="3984033265" sldId="265"/>
        </pc:sldMkLst>
      </pc:sldChg>
      <pc:sldChg chg="delSp modSp add del mod">
        <pc:chgData name="Jitsuko Hasegawa" userId="fb5eb5eb-0f40-42e5-bda0-480cc2098078" providerId="ADAL" clId="{D8030156-B4F9-4F9C-ACCD-24265963C27C}" dt="2024-04-02T17:40:52.528" v="848" actId="113"/>
        <pc:sldMkLst>
          <pc:docMk/>
          <pc:sldMk cId="1782598935" sldId="268"/>
        </pc:sldMkLst>
        <pc:spChg chg="del">
          <ac:chgData name="Jitsuko Hasegawa" userId="fb5eb5eb-0f40-42e5-bda0-480cc2098078" providerId="ADAL" clId="{D8030156-B4F9-4F9C-ACCD-24265963C27C}" dt="2024-03-31T18:51:44.451" v="681" actId="478"/>
          <ac:spMkLst>
            <pc:docMk/>
            <pc:sldMk cId="1782598935" sldId="268"/>
            <ac:spMk id="4" creationId="{54B4500F-5490-1249-8717-83EA92553B47}"/>
          </ac:spMkLst>
        </pc:spChg>
        <pc:spChg chg="mod">
          <ac:chgData name="Jitsuko Hasegawa" userId="fb5eb5eb-0f40-42e5-bda0-480cc2098078" providerId="ADAL" clId="{D8030156-B4F9-4F9C-ACCD-24265963C27C}" dt="2024-03-31T18:33:06.375" v="621" actId="14100"/>
          <ac:spMkLst>
            <pc:docMk/>
            <pc:sldMk cId="1782598935" sldId="268"/>
            <ac:spMk id="5" creationId="{47C33F45-D55E-44B4-E6DF-B3168D8571C9}"/>
          </ac:spMkLst>
        </pc:spChg>
        <pc:spChg chg="mod">
          <ac:chgData name="Jitsuko Hasegawa" userId="fb5eb5eb-0f40-42e5-bda0-480cc2098078" providerId="ADAL" clId="{D8030156-B4F9-4F9C-ACCD-24265963C27C}" dt="2024-04-02T17:40:52.528" v="848" actId="113"/>
          <ac:spMkLst>
            <pc:docMk/>
            <pc:sldMk cId="1782598935" sldId="268"/>
            <ac:spMk id="6" creationId="{C82A2680-8980-374E-A5E8-0DF8347D0DBF}"/>
          </ac:spMkLst>
        </pc:spChg>
      </pc:sldChg>
      <pc:sldChg chg="delSp modSp mod">
        <pc:chgData name="Jitsuko Hasegawa" userId="fb5eb5eb-0f40-42e5-bda0-480cc2098078" providerId="ADAL" clId="{D8030156-B4F9-4F9C-ACCD-24265963C27C}" dt="2024-03-31T18:34:20.260" v="675" actId="113"/>
        <pc:sldMkLst>
          <pc:docMk/>
          <pc:sldMk cId="3534502772" sldId="269"/>
        </pc:sldMkLst>
        <pc:spChg chg="mod">
          <ac:chgData name="Jitsuko Hasegawa" userId="fb5eb5eb-0f40-42e5-bda0-480cc2098078" providerId="ADAL" clId="{D8030156-B4F9-4F9C-ACCD-24265963C27C}" dt="2024-03-31T18:34:20.260" v="675" actId="113"/>
          <ac:spMkLst>
            <pc:docMk/>
            <pc:sldMk cId="3534502772" sldId="269"/>
            <ac:spMk id="3" creationId="{BAD84F13-C100-1B34-217A-704EB82E3E7C}"/>
          </ac:spMkLst>
        </pc:spChg>
        <pc:spChg chg="del">
          <ac:chgData name="Jitsuko Hasegawa" userId="fb5eb5eb-0f40-42e5-bda0-480cc2098078" providerId="ADAL" clId="{D8030156-B4F9-4F9C-ACCD-24265963C27C}" dt="2024-03-31T17:57:43.542" v="148" actId="478"/>
          <ac:spMkLst>
            <pc:docMk/>
            <pc:sldMk cId="3534502772" sldId="269"/>
            <ac:spMk id="5" creationId="{3124F6EF-FB18-CDF2-3BC1-04834AC29EB9}"/>
          </ac:spMkLst>
        </pc:spChg>
      </pc:sldChg>
      <pc:sldChg chg="modSp mod">
        <pc:chgData name="Jitsuko Hasegawa" userId="fb5eb5eb-0f40-42e5-bda0-480cc2098078" providerId="ADAL" clId="{D8030156-B4F9-4F9C-ACCD-24265963C27C}" dt="2024-03-30T15:50:05.273" v="120" actId="20577"/>
        <pc:sldMkLst>
          <pc:docMk/>
          <pc:sldMk cId="1088218460" sldId="277"/>
        </pc:sldMkLst>
        <pc:spChg chg="mod">
          <ac:chgData name="Jitsuko Hasegawa" userId="fb5eb5eb-0f40-42e5-bda0-480cc2098078" providerId="ADAL" clId="{D8030156-B4F9-4F9C-ACCD-24265963C27C}" dt="2024-03-30T15:50:05.273" v="120" actId="20577"/>
          <ac:spMkLst>
            <pc:docMk/>
            <pc:sldMk cId="1088218460" sldId="277"/>
            <ac:spMk id="2" creationId="{9500F7D2-A954-8761-3527-C158DDFB1106}"/>
          </ac:spMkLst>
        </pc:spChg>
        <pc:spChg chg="mod">
          <ac:chgData name="Jitsuko Hasegawa" userId="fb5eb5eb-0f40-42e5-bda0-480cc2098078" providerId="ADAL" clId="{D8030156-B4F9-4F9C-ACCD-24265963C27C}" dt="2024-03-30T15:49:37.657" v="65" actId="20577"/>
          <ac:spMkLst>
            <pc:docMk/>
            <pc:sldMk cId="1088218460" sldId="277"/>
            <ac:spMk id="6" creationId="{C8461C19-E495-4638-9078-AC28B05A0BE5}"/>
          </ac:spMkLst>
        </pc:spChg>
      </pc:sldChg>
      <pc:sldChg chg="add del">
        <pc:chgData name="Jitsuko Hasegawa" userId="fb5eb5eb-0f40-42e5-bda0-480cc2098078" providerId="ADAL" clId="{D8030156-B4F9-4F9C-ACCD-24265963C27C}" dt="2024-03-31T18:20:33.212" v="532" actId="47"/>
        <pc:sldMkLst>
          <pc:docMk/>
          <pc:sldMk cId="2572695181" sldId="283"/>
        </pc:sldMkLst>
      </pc:sldChg>
      <pc:sldChg chg="addSp delSp modSp mod">
        <pc:chgData name="Jitsuko Hasegawa" userId="fb5eb5eb-0f40-42e5-bda0-480cc2098078" providerId="ADAL" clId="{D8030156-B4F9-4F9C-ACCD-24265963C27C}" dt="2024-03-31T18:31:33.583" v="593" actId="113"/>
        <pc:sldMkLst>
          <pc:docMk/>
          <pc:sldMk cId="111452198" sldId="284"/>
        </pc:sldMkLst>
        <pc:spChg chg="add mod">
          <ac:chgData name="Jitsuko Hasegawa" userId="fb5eb5eb-0f40-42e5-bda0-480cc2098078" providerId="ADAL" clId="{D8030156-B4F9-4F9C-ACCD-24265963C27C}" dt="2024-03-31T18:31:33.583" v="593" actId="113"/>
          <ac:spMkLst>
            <pc:docMk/>
            <pc:sldMk cId="111452198" sldId="284"/>
            <ac:spMk id="2" creationId="{3F75B4D6-A3AB-135E-C295-8A0430B11031}"/>
          </ac:spMkLst>
        </pc:spChg>
        <pc:spChg chg="del mod">
          <ac:chgData name="Jitsuko Hasegawa" userId="fb5eb5eb-0f40-42e5-bda0-480cc2098078" providerId="ADAL" clId="{D8030156-B4F9-4F9C-ACCD-24265963C27C}" dt="2024-03-31T18:14:59.468" v="512" actId="478"/>
          <ac:spMkLst>
            <pc:docMk/>
            <pc:sldMk cId="111452198" sldId="284"/>
            <ac:spMk id="4" creationId="{54B4500F-5490-1249-8717-83EA92553B47}"/>
          </ac:spMkLst>
        </pc:spChg>
        <pc:spChg chg="mod">
          <ac:chgData name="Jitsuko Hasegawa" userId="fb5eb5eb-0f40-42e5-bda0-480cc2098078" providerId="ADAL" clId="{D8030156-B4F9-4F9C-ACCD-24265963C27C}" dt="2024-03-31T18:14:50.296" v="510" actId="20577"/>
          <ac:spMkLst>
            <pc:docMk/>
            <pc:sldMk cId="111452198" sldId="284"/>
            <ac:spMk id="5" creationId="{47C33F45-D55E-44B4-E6DF-B3168D8571C9}"/>
          </ac:spMkLst>
        </pc:spChg>
        <pc:spChg chg="del">
          <ac:chgData name="Jitsuko Hasegawa" userId="fb5eb5eb-0f40-42e5-bda0-480cc2098078" providerId="ADAL" clId="{D8030156-B4F9-4F9C-ACCD-24265963C27C}" dt="2024-03-31T18:15:02.265" v="513" actId="478"/>
          <ac:spMkLst>
            <pc:docMk/>
            <pc:sldMk cId="111452198" sldId="284"/>
            <ac:spMk id="6" creationId="{C82A2680-8980-374E-A5E8-0DF8347D0DBF}"/>
          </ac:spMkLst>
        </pc:spChg>
      </pc:sldChg>
      <pc:sldChg chg="addSp delSp modSp mod">
        <pc:chgData name="Jitsuko Hasegawa" userId="fb5eb5eb-0f40-42e5-bda0-480cc2098078" providerId="ADAL" clId="{D8030156-B4F9-4F9C-ACCD-24265963C27C}" dt="2024-03-31T18:32:32.553" v="619" actId="14100"/>
        <pc:sldMkLst>
          <pc:docMk/>
          <pc:sldMk cId="4220491598" sldId="285"/>
        </pc:sldMkLst>
        <pc:spChg chg="mod">
          <ac:chgData name="Jitsuko Hasegawa" userId="fb5eb5eb-0f40-42e5-bda0-480cc2098078" providerId="ADAL" clId="{D8030156-B4F9-4F9C-ACCD-24265963C27C}" dt="2024-03-31T18:27:00.075" v="586" actId="207"/>
          <ac:spMkLst>
            <pc:docMk/>
            <pc:sldMk cId="4220491598" sldId="285"/>
            <ac:spMk id="2" creationId="{D3F47578-6EAC-FD68-FBEB-32F0503AA5FF}"/>
          </ac:spMkLst>
        </pc:spChg>
        <pc:spChg chg="del mod">
          <ac:chgData name="Jitsuko Hasegawa" userId="fb5eb5eb-0f40-42e5-bda0-480cc2098078" providerId="ADAL" clId="{D8030156-B4F9-4F9C-ACCD-24265963C27C}" dt="2024-03-31T18:32:15.065" v="597" actId="478"/>
          <ac:spMkLst>
            <pc:docMk/>
            <pc:sldMk cId="4220491598" sldId="285"/>
            <ac:spMk id="3" creationId="{9E458718-1F9B-4D01-EBDA-29D12DEE1547}"/>
          </ac:spMkLst>
        </pc:spChg>
        <pc:spChg chg="add mod">
          <ac:chgData name="Jitsuko Hasegawa" userId="fb5eb5eb-0f40-42e5-bda0-480cc2098078" providerId="ADAL" clId="{D8030156-B4F9-4F9C-ACCD-24265963C27C}" dt="2024-03-31T18:08:34.807" v="312" actId="1038"/>
          <ac:spMkLst>
            <pc:docMk/>
            <pc:sldMk cId="4220491598" sldId="285"/>
            <ac:spMk id="6" creationId="{DEE62AC3-8530-24DD-4D71-4199475FA7E1}"/>
          </ac:spMkLst>
        </pc:spChg>
        <pc:spChg chg="add mod">
          <ac:chgData name="Jitsuko Hasegawa" userId="fb5eb5eb-0f40-42e5-bda0-480cc2098078" providerId="ADAL" clId="{D8030156-B4F9-4F9C-ACCD-24265963C27C}" dt="2024-03-31T18:08:34.807" v="312" actId="1038"/>
          <ac:spMkLst>
            <pc:docMk/>
            <pc:sldMk cId="4220491598" sldId="285"/>
            <ac:spMk id="7" creationId="{A12CDE67-B24A-F5BD-BBE6-061D6B5A7660}"/>
          </ac:spMkLst>
        </pc:spChg>
        <pc:spChg chg="add del mod">
          <ac:chgData name="Jitsuko Hasegawa" userId="fb5eb5eb-0f40-42e5-bda0-480cc2098078" providerId="ADAL" clId="{D8030156-B4F9-4F9C-ACCD-24265963C27C}" dt="2024-03-31T18:08:34.807" v="312" actId="1038"/>
          <ac:spMkLst>
            <pc:docMk/>
            <pc:sldMk cId="4220491598" sldId="285"/>
            <ac:spMk id="8" creationId="{A0F958CE-1E79-A9D8-3045-1975618C09A5}"/>
          </ac:spMkLst>
        </pc:spChg>
        <pc:spChg chg="add del">
          <ac:chgData name="Jitsuko Hasegawa" userId="fb5eb5eb-0f40-42e5-bda0-480cc2098078" providerId="ADAL" clId="{D8030156-B4F9-4F9C-ACCD-24265963C27C}" dt="2024-03-31T18:11:58.568" v="489" actId="22"/>
          <ac:spMkLst>
            <pc:docMk/>
            <pc:sldMk cId="4220491598" sldId="285"/>
            <ac:spMk id="11" creationId="{032000B6-68E6-1F9F-D114-A4868F7C8053}"/>
          </ac:spMkLst>
        </pc:spChg>
        <pc:spChg chg="add mod">
          <ac:chgData name="Jitsuko Hasegawa" userId="fb5eb5eb-0f40-42e5-bda0-480cc2098078" providerId="ADAL" clId="{D8030156-B4F9-4F9C-ACCD-24265963C27C}" dt="2024-03-31T18:32:32.553" v="619" actId="14100"/>
          <ac:spMkLst>
            <pc:docMk/>
            <pc:sldMk cId="4220491598" sldId="285"/>
            <ac:spMk id="12" creationId="{291FECB7-9371-CF8A-A0BF-7D446DE41C40}"/>
          </ac:spMkLst>
        </pc:spChg>
        <pc:graphicFrameChg chg="add mod">
          <ac:chgData name="Jitsuko Hasegawa" userId="fb5eb5eb-0f40-42e5-bda0-480cc2098078" providerId="ADAL" clId="{D8030156-B4F9-4F9C-ACCD-24265963C27C}" dt="2024-03-31T18:08:34.807" v="312" actId="1038"/>
          <ac:graphicFrameMkLst>
            <pc:docMk/>
            <pc:sldMk cId="4220491598" sldId="285"/>
            <ac:graphicFrameMk id="4" creationId="{19AA6447-088D-397F-E8CA-4068C20B11AB}"/>
          </ac:graphicFrameMkLst>
        </pc:graphicFrameChg>
        <pc:graphicFrameChg chg="add mod">
          <ac:chgData name="Jitsuko Hasegawa" userId="fb5eb5eb-0f40-42e5-bda0-480cc2098078" providerId="ADAL" clId="{D8030156-B4F9-4F9C-ACCD-24265963C27C}" dt="2024-03-31T18:06:36.679" v="261"/>
          <ac:graphicFrameMkLst>
            <pc:docMk/>
            <pc:sldMk cId="4220491598" sldId="285"/>
            <ac:graphicFrameMk id="9" creationId="{2AC71FDC-5A76-2D70-CE08-9656A1D7AD8B}"/>
          </ac:graphicFrameMkLst>
        </pc:graphicFrameChg>
        <pc:picChg chg="del">
          <ac:chgData name="Jitsuko Hasegawa" userId="fb5eb5eb-0f40-42e5-bda0-480cc2098078" providerId="ADAL" clId="{D8030156-B4F9-4F9C-ACCD-24265963C27C}" dt="2024-03-31T18:04:57.973" v="245" actId="478"/>
          <ac:picMkLst>
            <pc:docMk/>
            <pc:sldMk cId="4220491598" sldId="285"/>
            <ac:picMk id="5" creationId="{8DCE7B23-64B5-5A27-C5A8-EA001686258F}"/>
          </ac:picMkLst>
        </pc:picChg>
      </pc:sldChg>
      <pc:sldChg chg="addSp delSp modSp mod">
        <pc:chgData name="Jitsuko Hasegawa" userId="fb5eb5eb-0f40-42e5-bda0-480cc2098078" providerId="ADAL" clId="{D8030156-B4F9-4F9C-ACCD-24265963C27C}" dt="2024-04-02T17:41:16.578" v="850" actId="20577"/>
        <pc:sldMkLst>
          <pc:docMk/>
          <pc:sldMk cId="530045281" sldId="286"/>
        </pc:sldMkLst>
        <pc:spChg chg="del">
          <ac:chgData name="Jitsuko Hasegawa" userId="fb5eb5eb-0f40-42e5-bda0-480cc2098078" providerId="ADAL" clId="{D8030156-B4F9-4F9C-ACCD-24265963C27C}" dt="2024-03-31T18:12:36.880" v="492" actId="478"/>
          <ac:spMkLst>
            <pc:docMk/>
            <pc:sldMk cId="530045281" sldId="286"/>
            <ac:spMk id="2" creationId="{D3F47578-6EAC-FD68-FBEB-32F0503AA5FF}"/>
          </ac:spMkLst>
        </pc:spChg>
        <pc:spChg chg="mod">
          <ac:chgData name="Jitsuko Hasegawa" userId="fb5eb5eb-0f40-42e5-bda0-480cc2098078" providerId="ADAL" clId="{D8030156-B4F9-4F9C-ACCD-24265963C27C}" dt="2024-03-31T18:12:31.677" v="491" actId="14100"/>
          <ac:spMkLst>
            <pc:docMk/>
            <pc:sldMk cId="530045281" sldId="286"/>
            <ac:spMk id="3" creationId="{9E458718-1F9B-4D01-EBDA-29D12DEE1547}"/>
          </ac:spMkLst>
        </pc:spChg>
        <pc:spChg chg="add mod">
          <ac:chgData name="Jitsuko Hasegawa" userId="fb5eb5eb-0f40-42e5-bda0-480cc2098078" providerId="ADAL" clId="{D8030156-B4F9-4F9C-ACCD-24265963C27C}" dt="2024-04-02T17:41:16.578" v="850" actId="20577"/>
          <ac:spMkLst>
            <pc:docMk/>
            <pc:sldMk cId="530045281" sldId="286"/>
            <ac:spMk id="5" creationId="{C9233A68-A305-4CAC-121C-2F348ACE8949}"/>
          </ac:spMkLst>
        </pc:spChg>
        <pc:spChg chg="del">
          <ac:chgData name="Jitsuko Hasegawa" userId="fb5eb5eb-0f40-42e5-bda0-480cc2098078" providerId="ADAL" clId="{D8030156-B4F9-4F9C-ACCD-24265963C27C}" dt="2024-03-31T18:12:41.793" v="493" actId="478"/>
          <ac:spMkLst>
            <pc:docMk/>
            <pc:sldMk cId="530045281" sldId="286"/>
            <ac:spMk id="6" creationId="{DEE62AC3-8530-24DD-4D71-4199475FA7E1}"/>
          </ac:spMkLst>
        </pc:spChg>
        <pc:spChg chg="del">
          <ac:chgData name="Jitsuko Hasegawa" userId="fb5eb5eb-0f40-42e5-bda0-480cc2098078" providerId="ADAL" clId="{D8030156-B4F9-4F9C-ACCD-24265963C27C}" dt="2024-03-31T18:12:41.793" v="493" actId="478"/>
          <ac:spMkLst>
            <pc:docMk/>
            <pc:sldMk cId="530045281" sldId="286"/>
            <ac:spMk id="7" creationId="{A12CDE67-B24A-F5BD-BBE6-061D6B5A7660}"/>
          </ac:spMkLst>
        </pc:spChg>
        <pc:spChg chg="del">
          <ac:chgData name="Jitsuko Hasegawa" userId="fb5eb5eb-0f40-42e5-bda0-480cc2098078" providerId="ADAL" clId="{D8030156-B4F9-4F9C-ACCD-24265963C27C}" dt="2024-03-31T18:12:51.837" v="495" actId="478"/>
          <ac:spMkLst>
            <pc:docMk/>
            <pc:sldMk cId="530045281" sldId="286"/>
            <ac:spMk id="8" creationId="{A0F958CE-1E79-A9D8-3045-1975618C09A5}"/>
          </ac:spMkLst>
        </pc:spChg>
        <pc:graphicFrameChg chg="del">
          <ac:chgData name="Jitsuko Hasegawa" userId="fb5eb5eb-0f40-42e5-bda0-480cc2098078" providerId="ADAL" clId="{D8030156-B4F9-4F9C-ACCD-24265963C27C}" dt="2024-03-31T18:12:49.356" v="494" actId="478"/>
          <ac:graphicFrameMkLst>
            <pc:docMk/>
            <pc:sldMk cId="530045281" sldId="286"/>
            <ac:graphicFrameMk id="4" creationId="{19AA6447-088D-397F-E8CA-4068C20B11AB}"/>
          </ac:graphicFrameMkLst>
        </pc:graphicFrameChg>
        <pc:picChg chg="add mod">
          <ac:chgData name="Jitsuko Hasegawa" userId="fb5eb5eb-0f40-42e5-bda0-480cc2098078" providerId="ADAL" clId="{D8030156-B4F9-4F9C-ACCD-24265963C27C}" dt="2024-03-31T18:21:20.436" v="558" actId="1036"/>
          <ac:picMkLst>
            <pc:docMk/>
            <pc:sldMk cId="530045281" sldId="286"/>
            <ac:picMk id="9" creationId="{3C787363-7C2B-38F3-B0F1-4F85947B2A42}"/>
          </ac:picMkLst>
        </pc:picChg>
        <pc:picChg chg="add mod">
          <ac:chgData name="Jitsuko Hasegawa" userId="fb5eb5eb-0f40-42e5-bda0-480cc2098078" providerId="ADAL" clId="{D8030156-B4F9-4F9C-ACCD-24265963C27C}" dt="2024-04-02T17:28:06.075" v="682" actId="1076"/>
          <ac:picMkLst>
            <pc:docMk/>
            <pc:sldMk cId="530045281" sldId="286"/>
            <ac:picMk id="10" creationId="{4069EF7C-DA57-8A05-37E6-8D3C08AC6253}"/>
          </ac:picMkLst>
        </pc:picChg>
      </pc:sldChg>
      <pc:sldChg chg="modSp mod">
        <pc:chgData name="Jitsuko Hasegawa" userId="fb5eb5eb-0f40-42e5-bda0-480cc2098078" providerId="ADAL" clId="{D8030156-B4F9-4F9C-ACCD-24265963C27C}" dt="2024-04-02T17:30:05.242" v="809" actId="113"/>
        <pc:sldMkLst>
          <pc:docMk/>
          <pc:sldMk cId="601186616" sldId="287"/>
        </pc:sldMkLst>
        <pc:spChg chg="mod">
          <ac:chgData name="Jitsuko Hasegawa" userId="fb5eb5eb-0f40-42e5-bda0-480cc2098078" providerId="ADAL" clId="{D8030156-B4F9-4F9C-ACCD-24265963C27C}" dt="2024-04-02T17:30:05.242" v="809" actId="113"/>
          <ac:spMkLst>
            <pc:docMk/>
            <pc:sldMk cId="601186616" sldId="287"/>
            <ac:spMk id="2" creationId="{3F75B4D6-A3AB-135E-C295-8A0430B11031}"/>
          </ac:spMkLst>
        </pc:spChg>
        <pc:spChg chg="mod">
          <ac:chgData name="Jitsuko Hasegawa" userId="fb5eb5eb-0f40-42e5-bda0-480cc2098078" providerId="ADAL" clId="{D8030156-B4F9-4F9C-ACCD-24265963C27C}" dt="2024-03-31T18:19:30.542" v="527"/>
          <ac:spMkLst>
            <pc:docMk/>
            <pc:sldMk cId="601186616" sldId="287"/>
            <ac:spMk id="5" creationId="{47C33F45-D55E-44B4-E6DF-B3168D8571C9}"/>
          </ac:spMkLst>
        </pc:spChg>
      </pc:sldChg>
      <pc:sldChg chg="del">
        <pc:chgData name="Jitsuko Hasegawa" userId="fb5eb5eb-0f40-42e5-bda0-480cc2098078" providerId="ADAL" clId="{D8030156-B4F9-4F9C-ACCD-24265963C27C}" dt="2024-03-31T18:19:04.789" v="526"/>
        <pc:sldMkLst>
          <pc:docMk/>
          <pc:sldMk cId="4107648754" sldId="287"/>
        </pc:sldMkLst>
      </pc:sldChg>
      <pc:sldChg chg="addSp delSp modSp mod">
        <pc:chgData name="Jitsuko Hasegawa" userId="fb5eb5eb-0f40-42e5-bda0-480cc2098078" providerId="ADAL" clId="{D8030156-B4F9-4F9C-ACCD-24265963C27C}" dt="2024-04-02T20:01:07.650" v="1061" actId="20577"/>
        <pc:sldMkLst>
          <pc:docMk/>
          <pc:sldMk cId="2012527891" sldId="288"/>
        </pc:sldMkLst>
        <pc:spChg chg="mod">
          <ac:chgData name="Jitsuko Hasegawa" userId="fb5eb5eb-0f40-42e5-bda0-480cc2098078" providerId="ADAL" clId="{D8030156-B4F9-4F9C-ACCD-24265963C27C}" dt="2024-04-02T17:42:18.795" v="852" actId="20577"/>
          <ac:spMkLst>
            <pc:docMk/>
            <pc:sldMk cId="2012527891" sldId="288"/>
            <ac:spMk id="5" creationId="{47C33F45-D55E-44B4-E6DF-B3168D8571C9}"/>
          </ac:spMkLst>
        </pc:spChg>
        <pc:spChg chg="del">
          <ac:chgData name="Jitsuko Hasegawa" userId="fb5eb5eb-0f40-42e5-bda0-480cc2098078" providerId="ADAL" clId="{D8030156-B4F9-4F9C-ACCD-24265963C27C}" dt="2024-04-02T17:42:29.826" v="853" actId="478"/>
          <ac:spMkLst>
            <pc:docMk/>
            <pc:sldMk cId="2012527891" sldId="288"/>
            <ac:spMk id="6" creationId="{C82A2680-8980-374E-A5E8-0DF8347D0DBF}"/>
          </ac:spMkLst>
        </pc:spChg>
        <pc:graphicFrameChg chg="add mod modGraphic">
          <ac:chgData name="Jitsuko Hasegawa" userId="fb5eb5eb-0f40-42e5-bda0-480cc2098078" providerId="ADAL" clId="{D8030156-B4F9-4F9C-ACCD-24265963C27C}" dt="2024-04-02T20:01:07.650" v="1061" actId="20577"/>
          <ac:graphicFrameMkLst>
            <pc:docMk/>
            <pc:sldMk cId="2012527891" sldId="288"/>
            <ac:graphicFrameMk id="2" creationId="{E85529B6-FDB1-1D55-B10A-97C825CCF014}"/>
          </ac:graphicFrameMkLst>
        </pc:graphicFrameChg>
      </pc:sldChg>
      <pc:sldChg chg="addSp delSp modSp mod">
        <pc:chgData name="Jitsuko Hasegawa" userId="fb5eb5eb-0f40-42e5-bda0-480cc2098078" providerId="ADAL" clId="{D8030156-B4F9-4F9C-ACCD-24265963C27C}" dt="2024-04-04T18:28:37.911" v="1062" actId="6549"/>
        <pc:sldMkLst>
          <pc:docMk/>
          <pc:sldMk cId="3945352950" sldId="289"/>
        </pc:sldMkLst>
        <pc:spChg chg="mod">
          <ac:chgData name="Jitsuko Hasegawa" userId="fb5eb5eb-0f40-42e5-bda0-480cc2098078" providerId="ADAL" clId="{D8030156-B4F9-4F9C-ACCD-24265963C27C}" dt="2024-04-02T19:54:52.481" v="893" actId="20577"/>
          <ac:spMkLst>
            <pc:docMk/>
            <pc:sldMk cId="3945352950" sldId="289"/>
            <ac:spMk id="5" creationId="{47C33F45-D55E-44B4-E6DF-B3168D8571C9}"/>
          </ac:spMkLst>
        </pc:spChg>
        <pc:spChg chg="add del mod">
          <ac:chgData name="Jitsuko Hasegawa" userId="fb5eb5eb-0f40-42e5-bda0-480cc2098078" providerId="ADAL" clId="{D8030156-B4F9-4F9C-ACCD-24265963C27C}" dt="2024-04-04T18:28:37.911" v="1062" actId="6549"/>
          <ac:spMkLst>
            <pc:docMk/>
            <pc:sldMk cId="3945352950" sldId="289"/>
            <ac:spMk id="6" creationId="{C82A2680-8980-374E-A5E8-0DF8347D0DB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Sheet1!$A$1:$A$20</c:f>
              <c:strCache>
                <c:ptCount val="20"/>
                <c:pt idx="0">
                  <c:v>Flash-floods</c:v>
                </c:pt>
                <c:pt idx="1">
                  <c:v>Drought/Dry spell</c:v>
                </c:pt>
                <c:pt idx="2">
                  <c:v>Riverine Floods</c:v>
                </c:pt>
                <c:pt idx="3">
                  <c:v>Tropical cyclone</c:v>
                </c:pt>
                <c:pt idx="4">
                  <c:v>Thunderstorms/Squall lines</c:v>
                </c:pt>
                <c:pt idx="5">
                  <c:v>Landslide/Mudslide &amp; Debris flow</c:v>
                </c:pt>
                <c:pt idx="6">
                  <c:v>Storm surge/Coastal flood</c:v>
                </c:pt>
                <c:pt idx="7">
                  <c:v>Tsunami</c:v>
                </c:pt>
                <c:pt idx="8">
                  <c:v>Wind</c:v>
                </c:pt>
                <c:pt idx="9">
                  <c:v>Rain/Wet Spell</c:v>
                </c:pt>
                <c:pt idx="10">
                  <c:v>Heat wave</c:v>
                </c:pt>
                <c:pt idx="11">
                  <c:v>High Seas/Rogue waves etc.</c:v>
                </c:pt>
                <c:pt idx="12">
                  <c:v>Dust storm/Sandstorm</c:v>
                </c:pt>
                <c:pt idx="13">
                  <c:v>Wild land fire/Forest fire</c:v>
                </c:pt>
                <c:pt idx="14">
                  <c:v>Avalanche</c:v>
                </c:pt>
                <c:pt idx="15">
                  <c:v>Hail</c:v>
                </c:pt>
                <c:pt idx="16">
                  <c:v>Frost</c:v>
                </c:pt>
                <c:pt idx="17">
                  <c:v>Haze/Smoke</c:v>
                </c:pt>
                <c:pt idx="18">
                  <c:v>Lightning</c:v>
                </c:pt>
                <c:pt idx="19">
                  <c:v>Volcanic ash</c:v>
                </c:pt>
              </c:strCache>
            </c:strRef>
          </c:cat>
          <c:val>
            <c:numRef>
              <c:f>Sheet1!$B$1:$B$20</c:f>
              <c:numCache>
                <c:formatCode>General</c:formatCode>
                <c:ptCount val="20"/>
                <c:pt idx="0">
                  <c:v>23</c:v>
                </c:pt>
                <c:pt idx="1">
                  <c:v>21</c:v>
                </c:pt>
                <c:pt idx="2">
                  <c:v>18</c:v>
                </c:pt>
                <c:pt idx="3">
                  <c:v>17</c:v>
                </c:pt>
                <c:pt idx="4">
                  <c:v>12</c:v>
                </c:pt>
                <c:pt idx="5">
                  <c:v>9</c:v>
                </c:pt>
                <c:pt idx="6">
                  <c:v>8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4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4D-4204-A646-9B739B6F4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0919103"/>
        <c:axId val="1365914655"/>
      </c:barChart>
      <c:catAx>
        <c:axId val="1360919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5914655"/>
        <c:crosses val="autoZero"/>
        <c:auto val="1"/>
        <c:lblAlgn val="ctr"/>
        <c:lblOffset val="100"/>
        <c:noMultiLvlLbl val="0"/>
      </c:catAx>
      <c:valAx>
        <c:axId val="1365914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919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18D75-E542-44B6-BDB1-FFB7719569E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H"/>
        </a:p>
      </dgm:t>
    </dgm:pt>
    <dgm:pt modelId="{93304F30-5BE0-46FB-9A1F-13D46134BF68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Task Team on EW4All</a:t>
          </a:r>
          <a:endParaRPr lang="en-CH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995BD6-3FD6-49C0-8DF9-1B7A694C077F}" type="parTrans" cxnId="{D07CDDBD-7E69-478E-BFD2-C95937493870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3918FA-4665-4776-AD41-4C7967A2E3AD}" type="sibTrans" cxnId="{D07CDDBD-7E69-478E-BFD2-C95937493870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563E44-1135-4EC2-A37B-EFE4D18AF416}">
      <dgm:prSet phldrT="[Text]"/>
      <dgm:spPr/>
      <dgm:t>
        <a:bodyPr/>
        <a:lstStyle/>
        <a:p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to carry out a quick gap analysis in global frameworks for observation and prediction data provision and draft an action plan</a:t>
          </a:r>
          <a:endParaRPr lang="en-CH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7231C9-4D33-4AA5-B351-DE37C67B9E21}" type="parTrans" cxnId="{86D2E507-9B05-424A-B4A1-C8E00D5645E2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62757A-FDE9-402A-AEB2-5BA5C94376C7}" type="sibTrans" cxnId="{86D2E507-9B05-424A-B4A1-C8E00D5645E2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3EC7CA-A368-4AAC-BD60-ADAF07823909}">
      <dgm:prSet phldrT="[Text]" custT="1"/>
      <dgm:spPr/>
      <dgm:t>
        <a:bodyPr/>
        <a:lstStyle/>
        <a:p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Draft Recommendation 7.1/1 - </a:t>
          </a: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Action Plan for INFCOM contributions to EW4All</a:t>
          </a:r>
          <a:endParaRPr lang="en-CH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E2A4CBF2-F0D8-4728-B1C8-1847FDA9C5E6}" type="parTrans" cxnId="{24D6D71F-A8A9-402D-B426-F2BD3BEF9A9A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957A2E-D3B6-4412-A2E6-F36E3ABC475F}" type="sibTrans" cxnId="{24D6D71F-A8A9-402D-B426-F2BD3BEF9A9A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17B0E6-9454-408D-9A11-E7EA319BAFC0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Task Team on </a:t>
          </a:r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non-traditional sources</a:t>
          </a:r>
          <a:endParaRPr lang="en-CH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389EA6-4F10-46D3-92D9-60A4D5946194}" type="parTrans" cxnId="{68F05C94-D773-4E13-BAE6-84E8AE7361F9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0BDF6C-E31D-47F7-A6D0-18222AA676A4}" type="sibTrans" cxnId="{68F05C94-D773-4E13-BAE6-84E8AE7361F9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B8F282-163A-4ED1-8214-DA818514EFE6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to assess available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global products from traditional and non-traditional sources for riverine flood prediction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, in terms of their quality and operational availability, and the possibility to include riverine flood prediction as a new WIPPS activity as a desktop study.</a:t>
          </a:r>
          <a:endParaRPr lang="en-CH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DE5367-99D7-473C-A7F1-CAD0A07D8164}" type="parTrans" cxnId="{20897B32-606A-454D-B70A-4C02F5E0D9ED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50CFF3-0B4B-45DA-B82E-8C3337EB1C6A}" type="sibTrans" cxnId="{20897B32-606A-454D-B70A-4C02F5E0D9ED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FE9C40-B2A3-4989-8CE9-880E1A08DEA9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draft Recommendation 8.4(3)/1</a:t>
          </a:r>
          <a:endParaRPr lang="en-CH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8C979A-D8A5-4368-AEAC-0E215B1BABE2}" type="parTrans" cxnId="{61AFEB76-E756-4E05-846F-DFF4BFE3F2F4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B11B33-4B38-4EEF-8004-C4011330D68B}" type="sibTrans" cxnId="{61AFEB76-E756-4E05-846F-DFF4BFE3F2F4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9B3BD7-9005-4BAD-994D-AE9E830810E3}">
      <dgm:prSet phldrT="[Text]"/>
      <dgm:spPr/>
      <dgm:t>
        <a:bodyPr/>
        <a:lstStyle/>
        <a:p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Draft Decision 7.1/1 – Priority activities of INFCOM contributing to EW4All</a:t>
          </a:r>
          <a:endParaRPr lang="en-CH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CBC591-73C6-447B-9610-1AE776CC1279}" type="parTrans" cxnId="{AEC44BB1-4AC2-475A-B0B2-723F09836E36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BD99CA-8B68-4592-ACFB-C556CD6179D2}" type="sibTrans" cxnId="{AEC44BB1-4AC2-475A-B0B2-723F09836E36}">
      <dgm:prSet/>
      <dgm:spPr/>
      <dgm:t>
        <a:bodyPr/>
        <a:lstStyle/>
        <a:p>
          <a:endParaRPr lang="en-CH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B60080-5E49-4F0D-BE4B-A7070BA0B4FD}" type="pres">
      <dgm:prSet presAssocID="{9F018D75-E542-44B6-BDB1-FFB7719569E0}" presName="Name0" presStyleCnt="0">
        <dgm:presLayoutVars>
          <dgm:dir/>
          <dgm:animLvl val="lvl"/>
          <dgm:resizeHandles/>
        </dgm:presLayoutVars>
      </dgm:prSet>
      <dgm:spPr/>
    </dgm:pt>
    <dgm:pt modelId="{DFBEAFD8-2EA6-479D-A64F-AB1440F9177C}" type="pres">
      <dgm:prSet presAssocID="{93304F30-5BE0-46FB-9A1F-13D46134BF68}" presName="linNode" presStyleCnt="0"/>
      <dgm:spPr/>
    </dgm:pt>
    <dgm:pt modelId="{78AD62BA-30B3-4A76-ADEF-6BBEED2C8BFB}" type="pres">
      <dgm:prSet presAssocID="{93304F30-5BE0-46FB-9A1F-13D46134BF68}" presName="parentShp" presStyleLbl="node1" presStyleIdx="0" presStyleCnt="2" custScaleX="53785">
        <dgm:presLayoutVars>
          <dgm:bulletEnabled val="1"/>
        </dgm:presLayoutVars>
      </dgm:prSet>
      <dgm:spPr/>
    </dgm:pt>
    <dgm:pt modelId="{32CEA8B9-B17D-4341-999E-756400BDA474}" type="pres">
      <dgm:prSet presAssocID="{93304F30-5BE0-46FB-9A1F-13D46134BF68}" presName="childShp" presStyleLbl="bgAccFollowNode1" presStyleIdx="0" presStyleCnt="2" custScaleX="130810" custScaleY="118770" custLinFactNeighborX="0" custLinFactNeighborY="-26">
        <dgm:presLayoutVars>
          <dgm:bulletEnabled val="1"/>
        </dgm:presLayoutVars>
      </dgm:prSet>
      <dgm:spPr/>
    </dgm:pt>
    <dgm:pt modelId="{C91D63D6-86D0-47AD-A602-ED07186DEA82}" type="pres">
      <dgm:prSet presAssocID="{9B3918FA-4665-4776-AD41-4C7967A2E3AD}" presName="spacing" presStyleCnt="0"/>
      <dgm:spPr/>
    </dgm:pt>
    <dgm:pt modelId="{0F7E7FB2-356C-4749-81BC-BA64CC953D1D}" type="pres">
      <dgm:prSet presAssocID="{FE17B0E6-9454-408D-9A11-E7EA319BAFC0}" presName="linNode" presStyleCnt="0"/>
      <dgm:spPr/>
    </dgm:pt>
    <dgm:pt modelId="{01C9F8C9-83F1-4040-8FE8-9D05162B9AEF}" type="pres">
      <dgm:prSet presAssocID="{FE17B0E6-9454-408D-9A11-E7EA319BAFC0}" presName="parentShp" presStyleLbl="node1" presStyleIdx="1" presStyleCnt="2" custScaleX="53785">
        <dgm:presLayoutVars>
          <dgm:bulletEnabled val="1"/>
        </dgm:presLayoutVars>
      </dgm:prSet>
      <dgm:spPr/>
    </dgm:pt>
    <dgm:pt modelId="{1623A5E3-3426-492A-A62A-51A5C8D03356}" type="pres">
      <dgm:prSet presAssocID="{FE17B0E6-9454-408D-9A11-E7EA319BAFC0}" presName="childShp" presStyleLbl="bgAccFollowNode1" presStyleIdx="1" presStyleCnt="2" custScaleX="130810" custScaleY="118770">
        <dgm:presLayoutVars>
          <dgm:bulletEnabled val="1"/>
        </dgm:presLayoutVars>
      </dgm:prSet>
      <dgm:spPr/>
    </dgm:pt>
  </dgm:ptLst>
  <dgm:cxnLst>
    <dgm:cxn modelId="{53B88902-FCD4-4F1D-953F-4FFCD1F6DD6F}" type="presOf" srcId="{FE17B0E6-9454-408D-9A11-E7EA319BAFC0}" destId="{01C9F8C9-83F1-4040-8FE8-9D05162B9AEF}" srcOrd="0" destOrd="0" presId="urn:microsoft.com/office/officeart/2005/8/layout/vList6"/>
    <dgm:cxn modelId="{86D2E507-9B05-424A-B4A1-C8E00D5645E2}" srcId="{93304F30-5BE0-46FB-9A1F-13D46134BF68}" destId="{D6563E44-1135-4EC2-A37B-EFE4D18AF416}" srcOrd="0" destOrd="0" parTransId="{227231C9-4D33-4AA5-B351-DE37C67B9E21}" sibTransId="{2C62757A-FDE9-402A-AEB2-5BA5C94376C7}"/>
    <dgm:cxn modelId="{DE253B0E-BD7A-4E3F-B7D4-8AF2AD78C836}" type="presOf" srcId="{D6563E44-1135-4EC2-A37B-EFE4D18AF416}" destId="{32CEA8B9-B17D-4341-999E-756400BDA474}" srcOrd="0" destOrd="0" presId="urn:microsoft.com/office/officeart/2005/8/layout/vList6"/>
    <dgm:cxn modelId="{7DE5F811-E627-4890-A7DD-797E5D80DBC4}" type="presOf" srcId="{E99B3BD7-9005-4BAD-994D-AE9E830810E3}" destId="{32CEA8B9-B17D-4341-999E-756400BDA474}" srcOrd="0" destOrd="1" presId="urn:microsoft.com/office/officeart/2005/8/layout/vList6"/>
    <dgm:cxn modelId="{24D6D71F-A8A9-402D-B426-F2BD3BEF9A9A}" srcId="{D6563E44-1135-4EC2-A37B-EFE4D18AF416}" destId="{AF3EC7CA-A368-4AAC-BD60-ADAF07823909}" srcOrd="1" destOrd="0" parTransId="{E2A4CBF2-F0D8-4728-B1C8-1847FDA9C5E6}" sibTransId="{5B957A2E-D3B6-4412-A2E6-F36E3ABC475F}"/>
    <dgm:cxn modelId="{20897B32-606A-454D-B70A-4C02F5E0D9ED}" srcId="{FE17B0E6-9454-408D-9A11-E7EA319BAFC0}" destId="{E2B8F282-163A-4ED1-8214-DA818514EFE6}" srcOrd="0" destOrd="0" parTransId="{84DE5367-99D7-473C-A7F1-CAD0A07D8164}" sibTransId="{F950CFF3-0B4B-45DA-B82E-8C3337EB1C6A}"/>
    <dgm:cxn modelId="{105BC740-1FD0-4378-BD15-79CE5CC1CB79}" type="presOf" srcId="{9F018D75-E542-44B6-BDB1-FFB7719569E0}" destId="{57B60080-5E49-4F0D-BE4B-A7070BA0B4FD}" srcOrd="0" destOrd="0" presId="urn:microsoft.com/office/officeart/2005/8/layout/vList6"/>
    <dgm:cxn modelId="{61AFEB76-E756-4E05-846F-DFF4BFE3F2F4}" srcId="{E2B8F282-163A-4ED1-8214-DA818514EFE6}" destId="{CBFE9C40-B2A3-4989-8CE9-880E1A08DEA9}" srcOrd="0" destOrd="0" parTransId="{7E8C979A-D8A5-4368-AEAC-0E215B1BABE2}" sibTransId="{D2B11B33-4B38-4EEF-8004-C4011330D68B}"/>
    <dgm:cxn modelId="{68F05C94-D773-4E13-BAE6-84E8AE7361F9}" srcId="{9F018D75-E542-44B6-BDB1-FFB7719569E0}" destId="{FE17B0E6-9454-408D-9A11-E7EA319BAFC0}" srcOrd="1" destOrd="0" parTransId="{C4389EA6-4F10-46D3-92D9-60A4D5946194}" sibTransId="{690BDF6C-E31D-47F7-A6D0-18222AA676A4}"/>
    <dgm:cxn modelId="{32445194-31B8-4BC7-9D6E-7D1D532600F8}" type="presOf" srcId="{AF3EC7CA-A368-4AAC-BD60-ADAF07823909}" destId="{32CEA8B9-B17D-4341-999E-756400BDA474}" srcOrd="0" destOrd="2" presId="urn:microsoft.com/office/officeart/2005/8/layout/vList6"/>
    <dgm:cxn modelId="{7846DAA4-5E3D-4E2F-85A3-53F5851BDAC3}" type="presOf" srcId="{E2B8F282-163A-4ED1-8214-DA818514EFE6}" destId="{1623A5E3-3426-492A-A62A-51A5C8D03356}" srcOrd="0" destOrd="0" presId="urn:microsoft.com/office/officeart/2005/8/layout/vList6"/>
    <dgm:cxn modelId="{AEC44BB1-4AC2-475A-B0B2-723F09836E36}" srcId="{D6563E44-1135-4EC2-A37B-EFE4D18AF416}" destId="{E99B3BD7-9005-4BAD-994D-AE9E830810E3}" srcOrd="0" destOrd="0" parTransId="{FBCBC591-73C6-447B-9610-1AE776CC1279}" sibTransId="{B5BD99CA-8B68-4592-ACFB-C556CD6179D2}"/>
    <dgm:cxn modelId="{D07CDDBD-7E69-478E-BFD2-C95937493870}" srcId="{9F018D75-E542-44B6-BDB1-FFB7719569E0}" destId="{93304F30-5BE0-46FB-9A1F-13D46134BF68}" srcOrd="0" destOrd="0" parTransId="{A6995BD6-3FD6-49C0-8DF9-1B7A694C077F}" sibTransId="{9B3918FA-4665-4776-AD41-4C7967A2E3AD}"/>
    <dgm:cxn modelId="{6AF5D0CE-1763-4F09-9EEF-AFD56328A156}" type="presOf" srcId="{93304F30-5BE0-46FB-9A1F-13D46134BF68}" destId="{78AD62BA-30B3-4A76-ADEF-6BBEED2C8BFB}" srcOrd="0" destOrd="0" presId="urn:microsoft.com/office/officeart/2005/8/layout/vList6"/>
    <dgm:cxn modelId="{BA8FB2F1-C0C6-41E2-874D-4399B9A5B3B5}" type="presOf" srcId="{CBFE9C40-B2A3-4989-8CE9-880E1A08DEA9}" destId="{1623A5E3-3426-492A-A62A-51A5C8D03356}" srcOrd="0" destOrd="1" presId="urn:microsoft.com/office/officeart/2005/8/layout/vList6"/>
    <dgm:cxn modelId="{3C7805E9-668F-4520-B9BC-6E275ABCF620}" type="presParOf" srcId="{57B60080-5E49-4F0D-BE4B-A7070BA0B4FD}" destId="{DFBEAFD8-2EA6-479D-A64F-AB1440F9177C}" srcOrd="0" destOrd="0" presId="urn:microsoft.com/office/officeart/2005/8/layout/vList6"/>
    <dgm:cxn modelId="{F8E1A945-520E-4A0C-9BD3-0DC3DABEE11B}" type="presParOf" srcId="{DFBEAFD8-2EA6-479D-A64F-AB1440F9177C}" destId="{78AD62BA-30B3-4A76-ADEF-6BBEED2C8BFB}" srcOrd="0" destOrd="0" presId="urn:microsoft.com/office/officeart/2005/8/layout/vList6"/>
    <dgm:cxn modelId="{BE60AA6E-1412-4EEF-B51C-06DC67AA90A6}" type="presParOf" srcId="{DFBEAFD8-2EA6-479D-A64F-AB1440F9177C}" destId="{32CEA8B9-B17D-4341-999E-756400BDA474}" srcOrd="1" destOrd="0" presId="urn:microsoft.com/office/officeart/2005/8/layout/vList6"/>
    <dgm:cxn modelId="{35F57E28-F726-42F8-8016-2C6A5E6B7E8F}" type="presParOf" srcId="{57B60080-5E49-4F0D-BE4B-A7070BA0B4FD}" destId="{C91D63D6-86D0-47AD-A602-ED07186DEA82}" srcOrd="1" destOrd="0" presId="urn:microsoft.com/office/officeart/2005/8/layout/vList6"/>
    <dgm:cxn modelId="{5C73F14D-26E4-4961-BFE8-0B40D6CD586B}" type="presParOf" srcId="{57B60080-5E49-4F0D-BE4B-A7070BA0B4FD}" destId="{0F7E7FB2-356C-4749-81BC-BA64CC953D1D}" srcOrd="2" destOrd="0" presId="urn:microsoft.com/office/officeart/2005/8/layout/vList6"/>
    <dgm:cxn modelId="{EE5EB6C3-74D9-4249-BF0F-2D9A4B5119DB}" type="presParOf" srcId="{0F7E7FB2-356C-4749-81BC-BA64CC953D1D}" destId="{01C9F8C9-83F1-4040-8FE8-9D05162B9AEF}" srcOrd="0" destOrd="0" presId="urn:microsoft.com/office/officeart/2005/8/layout/vList6"/>
    <dgm:cxn modelId="{959C0A19-798A-4F15-BFF9-415D2056EF1D}" type="presParOf" srcId="{0F7E7FB2-356C-4749-81BC-BA64CC953D1D}" destId="{1623A5E3-3426-492A-A62A-51A5C8D0335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EA8B9-B17D-4341-999E-756400BDA474}">
      <dsp:nvSpPr>
        <dsp:cNvPr id="0" name=""/>
        <dsp:cNvSpPr/>
      </dsp:nvSpPr>
      <dsp:spPr>
        <a:xfrm>
          <a:off x="2470885" y="493"/>
          <a:ext cx="8973333" cy="233914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to carry out a quick gap analysis in global frameworks for observation and prediction data provision and draft an action plan</a:t>
          </a:r>
          <a:endParaRPr lang="en-CH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Draft Decision 7.1/1 – Priority activities of INFCOM contributing to EW4All</a:t>
          </a:r>
          <a:endParaRPr lang="en-CH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Draft Recommendation 7.1/1 - </a:t>
          </a: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Action Plan for INFCOM contributions to EW4All</a:t>
          </a:r>
          <a:endParaRPr lang="en-CH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470885" y="292886"/>
        <a:ext cx="8096154" cy="1754359"/>
      </dsp:txXfrm>
    </dsp:sp>
    <dsp:sp modelId="{78AD62BA-30B3-4A76-ADEF-6BBEED2C8BFB}">
      <dsp:nvSpPr>
        <dsp:cNvPr id="0" name=""/>
        <dsp:cNvSpPr/>
      </dsp:nvSpPr>
      <dsp:spPr>
        <a:xfrm>
          <a:off x="11181" y="185840"/>
          <a:ext cx="2459703" cy="1969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Arial" panose="020B0604020202020204" pitchFamily="34" charset="0"/>
              <a:cs typeface="Arial" panose="020B0604020202020204" pitchFamily="34" charset="0"/>
            </a:rPr>
            <a:t>Task Team on EW4All</a:t>
          </a:r>
          <a:endParaRPr lang="en-CH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7323" y="281982"/>
        <a:ext cx="2267419" cy="1777191"/>
      </dsp:txXfrm>
    </dsp:sp>
    <dsp:sp modelId="{1623A5E3-3426-492A-A62A-51A5C8D03356}">
      <dsp:nvSpPr>
        <dsp:cNvPr id="0" name=""/>
        <dsp:cNvSpPr/>
      </dsp:nvSpPr>
      <dsp:spPr>
        <a:xfrm>
          <a:off x="2467701" y="2537098"/>
          <a:ext cx="8982105" cy="233914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to assess available </a:t>
          </a:r>
          <a:r>
            <a:rPr lang="en-GB" sz="2100" b="1" kern="1200" dirty="0">
              <a:latin typeface="Arial" panose="020B0604020202020204" pitchFamily="34" charset="0"/>
              <a:cs typeface="Arial" panose="020B0604020202020204" pitchFamily="34" charset="0"/>
            </a:rPr>
            <a:t>global products from traditional and non-traditional sources for riverine flood prediction</a:t>
          </a: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, in terms of their quality and operational availability, and the possibility to include riverine flood prediction as a new WIPPS activity as a desktop study.</a:t>
          </a:r>
          <a:endParaRPr lang="en-CH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>
              <a:latin typeface="Arial" panose="020B0604020202020204" pitchFamily="34" charset="0"/>
              <a:cs typeface="Arial" panose="020B0604020202020204" pitchFamily="34" charset="0"/>
            </a:rPr>
            <a:t>draft Recommendation 8.4(3)/1</a:t>
          </a:r>
          <a:endParaRPr lang="en-CH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67701" y="2829491"/>
        <a:ext cx="8104926" cy="1754359"/>
      </dsp:txXfrm>
    </dsp:sp>
    <dsp:sp modelId="{01C9F8C9-83F1-4040-8FE8-9D05162B9AEF}">
      <dsp:nvSpPr>
        <dsp:cNvPr id="0" name=""/>
        <dsp:cNvSpPr/>
      </dsp:nvSpPr>
      <dsp:spPr>
        <a:xfrm>
          <a:off x="5593" y="2721933"/>
          <a:ext cx="2462108" cy="1969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Arial" panose="020B0604020202020204" pitchFamily="34" charset="0"/>
              <a:cs typeface="Arial" panose="020B0604020202020204" pitchFamily="34" charset="0"/>
            </a:rPr>
            <a:t>Task Team on </a:t>
          </a:r>
          <a:r>
            <a:rPr lang="en-US" sz="3100" kern="1200">
              <a:latin typeface="Arial" panose="020B0604020202020204" pitchFamily="34" charset="0"/>
              <a:cs typeface="Arial" panose="020B0604020202020204" pitchFamily="34" charset="0"/>
            </a:rPr>
            <a:t>non-traditional sources</a:t>
          </a:r>
          <a:endParaRPr lang="en-CH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1735" y="2818075"/>
        <a:ext cx="2269824" cy="1777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7ACC5-4AF2-4713-ADAA-29FEDEE3F4ED}" type="datetimeFigureOut">
              <a:rPr lang="en-CH" smtClean="0"/>
              <a:t>04/14/2024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61A62-1226-4923-A6CA-C7F49563790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734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61A62-1226-4923-A6CA-C7F495637906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69407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61A62-1226-4923-A6CA-C7F495637906}" type="slidenum">
              <a:rPr lang="en-CH" smtClean="0"/>
              <a:t>7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51816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wmo.int/viewer/67177/?offset=1#page=490&amp;viewer=picture&amp;o=bookmark&amp;n=0&amp;q=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library.wmo.int/idviewer/66333/17" TargetMode="External"/><Relationship Id="rId4" Type="http://schemas.openxmlformats.org/officeDocument/2006/relationships/hyperlink" Target="https://library.wmo.int/viewer/66333/?offset=1#page=9&amp;viewer=picture&amp;o=&amp;n=0&amp;q=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moomm.sharepoint.com/:x:/s/wmocpdb/EW1-4uiP8jNKsgxEFWLxwHYBDQT7WvJc5kzGcPj9DN0Cvg?e=HucRC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79">
            <a:extLst>
              <a:ext uri="{FF2B5EF4-FFF2-40B4-BE49-F238E27FC236}">
                <a16:creationId xmlns:a16="http://schemas.microsoft.com/office/drawing/2014/main" id="{C8461C19-E495-4638-9078-AC28B05A0BE5}"/>
              </a:ext>
            </a:extLst>
          </p:cNvPr>
          <p:cNvSpPr/>
          <p:nvPr/>
        </p:nvSpPr>
        <p:spPr>
          <a:xfrm>
            <a:off x="1071904" y="1537659"/>
            <a:ext cx="10048183" cy="90762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CH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Item/doc </a:t>
            </a:r>
            <a:r>
              <a:rPr lang="en-US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7.1 </a:t>
            </a:r>
            <a:r>
              <a:rPr lang="hr-HR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– </a:t>
            </a:r>
            <a:r>
              <a:rPr lang="en-US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Priority activities and action plan for EW4All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Shape 79">
            <a:extLst>
              <a:ext uri="{FF2B5EF4-FFF2-40B4-BE49-F238E27FC236}">
                <a16:creationId xmlns:a16="http://schemas.microsoft.com/office/drawing/2014/main" id="{9500F7D2-A954-8761-3527-C158DDFB1106}"/>
              </a:ext>
            </a:extLst>
          </p:cNvPr>
          <p:cNvSpPr/>
          <p:nvPr/>
        </p:nvSpPr>
        <p:spPr>
          <a:xfrm>
            <a:off x="1071905" y="2598003"/>
            <a:ext cx="10048183" cy="215443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Third Session of the Infrastructure Commission</a:t>
            </a:r>
          </a:p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(INFCOM-3, 15-19 April 2024)</a:t>
            </a:r>
          </a:p>
          <a:p>
            <a:pPr algn="ctr"/>
            <a:endParaRPr lang="hr-HR" sz="28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CA" sz="2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Michel Jean</a:t>
            </a:r>
            <a:r>
              <a:rPr lang="en-CA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</a:t>
            </a:r>
            <a:r>
              <a:rPr lang="en-CA" sz="2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president</a:t>
            </a:r>
            <a:endParaRPr lang="hr-HR" sz="28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15 April 2024</a:t>
            </a:r>
            <a:endParaRPr lang="en-US" sz="28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18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A28B-339C-72E2-024A-193EBA3D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A72FBD4-668B-EB1A-B593-B2BE34336172}"/>
              </a:ext>
            </a:extLst>
          </p:cNvPr>
          <p:cNvSpPr txBox="1"/>
          <p:nvPr/>
        </p:nvSpPr>
        <p:spPr>
          <a:xfrm>
            <a:off x="3824879" y="5950894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60086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9">
            <a:extLst>
              <a:ext uri="{FF2B5EF4-FFF2-40B4-BE49-F238E27FC236}">
                <a16:creationId xmlns:a16="http://schemas.microsoft.com/office/drawing/2014/main" id="{A5C1E12B-A08D-2317-629C-6BFBC3F2A2DC}"/>
              </a:ext>
            </a:extLst>
          </p:cNvPr>
          <p:cNvSpPr/>
          <p:nvPr/>
        </p:nvSpPr>
        <p:spPr>
          <a:xfrm>
            <a:off x="1279414" y="1180947"/>
            <a:ext cx="4066275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hr-HR" sz="4400" b="1" kern="1000" dirty="0" err="1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Content</a:t>
            </a:r>
            <a:endParaRPr lang="en-US" sz="4400" b="1" kern="10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3" name="CuadroTexto 3">
            <a:extLst>
              <a:ext uri="{FF2B5EF4-FFF2-40B4-BE49-F238E27FC236}">
                <a16:creationId xmlns:a16="http://schemas.microsoft.com/office/drawing/2014/main" id="{BAD84F13-C100-1B34-217A-704EB82E3E7C}"/>
              </a:ext>
            </a:extLst>
          </p:cNvPr>
          <p:cNvSpPr txBox="1"/>
          <p:nvPr/>
        </p:nvSpPr>
        <p:spPr>
          <a:xfrm>
            <a:off x="1279414" y="1764959"/>
            <a:ext cx="10091971" cy="460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i="0" u="none" strike="noStrike" baseline="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Background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i="0" u="none" strike="noStrike" baseline="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Decisions of Congress and the Executive Council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i="0" u="none" strike="noStrike" baseline="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Rapid Assessment by the Secretariat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Coordination through the Technical Coordination Committee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Action plan of the Infrastructure Commission </a:t>
            </a:r>
            <a:endParaRPr lang="hr-HR" sz="2200" b="1" i="0" u="none" strike="noStrike" baseline="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draft Decision 7.1/1 – List of INFCOM priority activities contributing to the Early Warnings for All initiative</a:t>
            </a:r>
            <a:endParaRPr lang="hr-HR" sz="2200" b="1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i="0" u="none" strike="noStrike" baseline="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draft Recommendation 7.1/1 – Action Plan for INFCOM contributions to the Early Warnings for All initiative </a:t>
            </a:r>
            <a:endParaRPr lang="hr-HR" sz="2200" b="1" i="0" u="none" strike="noStrike" baseline="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0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1123388" y="947049"/>
            <a:ext cx="9945224" cy="89146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en-US" sz="44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Decisions of Congress and the Executive Council</a:t>
            </a:r>
          </a:p>
        </p:txBody>
      </p:sp>
      <p:sp>
        <p:nvSpPr>
          <p:cNvPr id="6" name="Shape 79">
            <a:extLst>
              <a:ext uri="{FF2B5EF4-FFF2-40B4-BE49-F238E27FC236}">
                <a16:creationId xmlns:a16="http://schemas.microsoft.com/office/drawing/2014/main" id="{C82A2680-8980-374E-A5E8-0DF8347D0DBF}"/>
              </a:ext>
            </a:extLst>
          </p:cNvPr>
          <p:cNvSpPr/>
          <p:nvPr/>
        </p:nvSpPr>
        <p:spPr>
          <a:xfrm>
            <a:off x="1123388" y="1852900"/>
            <a:ext cx="10724234" cy="323165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Resolution 4 (Cg-19)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Congress requested the technical commissions to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identify high priority activities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 address the urgent needs of Members in building effective MHEWSs falling within their terms of reference (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ToR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 and to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incorporate them into their respective work plans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for the next financial period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Resolution 1 (EC-77)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requested the RAs, technical commissions and RB, under the guidance of EC, to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consolidate all their relevant activities under the EW4All umbrella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report back to EC;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Resolution 7 (EC-77)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- Subsidiary bodies of the Executive Council,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delegated the role of coordinating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the technical bodies of the Organization (technical commissions, the RB, and other relevant bodies) and the RAs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to the Technical Coordination Committee (TCC).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59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1123388" y="947049"/>
            <a:ext cx="9945224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lang="en-US" sz="44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Pillar 2 Rapid Assessment </a:t>
            </a:r>
            <a:endParaRPr kumimoji="0" lang="en-US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6" name="Shape 79">
            <a:extLst>
              <a:ext uri="{FF2B5EF4-FFF2-40B4-BE49-F238E27FC236}">
                <a16:creationId xmlns:a16="http://schemas.microsoft.com/office/drawing/2014/main" id="{C82A2680-8980-374E-A5E8-0DF8347D0DBF}"/>
              </a:ext>
            </a:extLst>
          </p:cNvPr>
          <p:cNvSpPr/>
          <p:nvPr/>
        </p:nvSpPr>
        <p:spPr>
          <a:xfrm>
            <a:off x="1123388" y="1852900"/>
            <a:ext cx="10724234" cy="30777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hape 79">
            <a:extLst>
              <a:ext uri="{FF2B5EF4-FFF2-40B4-BE49-F238E27FC236}">
                <a16:creationId xmlns:a16="http://schemas.microsoft.com/office/drawing/2014/main" id="{706B2C47-06D8-FC7E-128F-81E8D56EBEC0}"/>
              </a:ext>
            </a:extLst>
          </p:cNvPr>
          <p:cNvSpPr/>
          <p:nvPr/>
        </p:nvSpPr>
        <p:spPr>
          <a:xfrm>
            <a:off x="916559" y="1526329"/>
            <a:ext cx="10724234" cy="455509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Purpose: To inform the planning stage of EW4All through baseline data and analysis, and to identify the areas with the capacity gaps.</a:t>
            </a:r>
          </a:p>
          <a:p>
            <a:pPr marL="457200" indent="-457200">
              <a:spcAft>
                <a:spcPts val="600"/>
              </a:spcAft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Developed by the Secretariat for appraising the monitoring and forecasting capacity of the 30 countries selected by the UN for coordinated assistance, based on interviews (self-reported data), structured along the seven elements of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hydromet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value chain: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Legal framework and institutional mechanisms of the NHMS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Observation infrastructure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Hazard monitoring capacity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of remote-sensing data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of NWP models and forecasting tool application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Impact-based forecasting capacity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Warning services and early warning system operations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Country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Hydromet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Diagnostics (CHD) were conducted in all 30 countries as part of the SOFF readiness phase, to validate the self-reported data through the peer advisors and the Secretariat Regional Offices and project managers.</a:t>
            </a:r>
          </a:p>
        </p:txBody>
      </p:sp>
    </p:spTree>
    <p:extLst>
      <p:ext uri="{BB962C8B-B14F-4D97-AF65-F5344CB8AC3E}">
        <p14:creationId xmlns:p14="http://schemas.microsoft.com/office/powerpoint/2010/main" val="394535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3">
            <a:extLst>
              <a:ext uri="{FF2B5EF4-FFF2-40B4-BE49-F238E27FC236}">
                <a16:creationId xmlns:a16="http://schemas.microsoft.com/office/drawing/2014/main" id="{D3F47578-6EAC-FD68-FBEB-32F0503AA5FF}"/>
              </a:ext>
            </a:extLst>
          </p:cNvPr>
          <p:cNvSpPr/>
          <p:nvPr/>
        </p:nvSpPr>
        <p:spPr>
          <a:xfrm>
            <a:off x="544422" y="1821741"/>
            <a:ext cx="4924223" cy="3863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60960" anchor="t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Eventually, priority hazards covered by the EW service need to be decided by each country.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For the short-term actions, TCC identified Flood, Drought, TC, heatwave plus Thunderstorm/squall lines ad priority hazards.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This is largely based on the results of the Rapid Assessment conducted by the WMO Secretariat.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9AA6447-088D-397F-E8CA-4068C20B11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28336"/>
              </p:ext>
            </p:extLst>
          </p:nvPr>
        </p:nvGraphicFramePr>
        <p:xfrm>
          <a:off x="5324286" y="1344901"/>
          <a:ext cx="6740236" cy="5238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EE62AC3-8530-24DD-4D71-4199475FA7E1}"/>
              </a:ext>
            </a:extLst>
          </p:cNvPr>
          <p:cNvSpPr/>
          <p:nvPr/>
        </p:nvSpPr>
        <p:spPr>
          <a:xfrm rot="18887422">
            <a:off x="5138865" y="4603499"/>
            <a:ext cx="2220398" cy="105477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1" i="0" u="none" strike="noStrike" kern="0" cap="none" spc="0" normalizeH="0" baseline="0" noProof="0">
              <a:ln w="22225">
                <a:solidFill>
                  <a:srgbClr val="C0504D"/>
                </a:solidFill>
                <a:prstDash val="solid"/>
              </a:ln>
              <a:solidFill>
                <a:srgbClr val="C0504D">
                  <a:lumMod val="40000"/>
                  <a:lumOff val="6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2CDE67-B24A-F5BD-BBE6-061D6B5A7660}"/>
              </a:ext>
            </a:extLst>
          </p:cNvPr>
          <p:cNvSpPr/>
          <p:nvPr/>
        </p:nvSpPr>
        <p:spPr>
          <a:xfrm rot="18887422">
            <a:off x="8331731" y="4856921"/>
            <a:ext cx="942880" cy="24114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1" i="0" u="none" strike="noStrike" kern="0" cap="none" spc="0" normalizeH="0" baseline="0" noProof="0">
              <a:ln w="22225">
                <a:solidFill>
                  <a:srgbClr val="C0504D"/>
                </a:solidFill>
                <a:prstDash val="solid"/>
              </a:ln>
              <a:solidFill>
                <a:srgbClr val="C0504D">
                  <a:lumMod val="40000"/>
                  <a:lumOff val="6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F958CE-1E79-A9D8-3045-1975618C09A5}"/>
              </a:ext>
            </a:extLst>
          </p:cNvPr>
          <p:cNvSpPr txBox="1"/>
          <p:nvPr/>
        </p:nvSpPr>
        <p:spPr>
          <a:xfrm>
            <a:off x="5948042" y="1448277"/>
            <a:ext cx="60368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fr-CH" sz="1600" b="1" dirty="0" err="1"/>
              <a:t>Number</a:t>
            </a:r>
            <a:r>
              <a:rPr lang="fr-CH" sz="1600" b="1" baseline="0" dirty="0"/>
              <a:t> of countries </a:t>
            </a:r>
            <a:r>
              <a:rPr lang="fr-CH" sz="1600" b="1" baseline="0" dirty="0" err="1"/>
              <a:t>that</a:t>
            </a:r>
            <a:r>
              <a:rPr lang="fr-CH" sz="1600" b="1" baseline="0" dirty="0"/>
              <a:t> </a:t>
            </a:r>
            <a:r>
              <a:rPr lang="fr-CH" sz="1600" b="1" baseline="0" dirty="0" err="1"/>
              <a:t>identified</a:t>
            </a:r>
            <a:r>
              <a:rPr lang="fr-CH" sz="1600" b="1" baseline="0" dirty="0"/>
              <a:t> the </a:t>
            </a:r>
            <a:r>
              <a:rPr lang="fr-CH" sz="1600" b="1" baseline="0" dirty="0" err="1"/>
              <a:t>hazard</a:t>
            </a:r>
            <a:r>
              <a:rPr lang="fr-CH" sz="1600" b="1" baseline="0" dirty="0"/>
              <a:t> as one of 5 </a:t>
            </a:r>
            <a:r>
              <a:rPr lang="fr-CH" sz="1600" b="1" baseline="0" dirty="0" err="1"/>
              <a:t>priorities</a:t>
            </a:r>
            <a:r>
              <a:rPr lang="en-US" sz="1600" b="1" dirty="0"/>
              <a:t> </a:t>
            </a:r>
            <a:endParaRPr lang="en-CH" sz="1600" b="1" dirty="0"/>
          </a:p>
        </p:txBody>
      </p:sp>
      <p:sp>
        <p:nvSpPr>
          <p:cNvPr id="12" name="Shape 79">
            <a:extLst>
              <a:ext uri="{FF2B5EF4-FFF2-40B4-BE49-F238E27FC236}">
                <a16:creationId xmlns:a16="http://schemas.microsoft.com/office/drawing/2014/main" id="{291FECB7-9371-CF8A-A0BF-7D446DE41C40}"/>
              </a:ext>
            </a:extLst>
          </p:cNvPr>
          <p:cNvSpPr/>
          <p:nvPr/>
        </p:nvSpPr>
        <p:spPr>
          <a:xfrm>
            <a:off x="1123388" y="947049"/>
            <a:ext cx="10344712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en-US" sz="44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Priority hazards </a:t>
            </a:r>
            <a:r>
              <a:rPr lang="en-US" sz="36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– coordinated through TCC</a:t>
            </a:r>
            <a:endParaRPr lang="en-US" sz="4400" b="1" kern="10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20491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79">
            <a:extLst>
              <a:ext uri="{FF2B5EF4-FFF2-40B4-BE49-F238E27FC236}">
                <a16:creationId xmlns:a16="http://schemas.microsoft.com/office/drawing/2014/main" id="{9E458718-1F9B-4D01-EBDA-29D12DEE1547}"/>
              </a:ext>
            </a:extLst>
          </p:cNvPr>
          <p:cNvSpPr/>
          <p:nvPr/>
        </p:nvSpPr>
        <p:spPr>
          <a:xfrm>
            <a:off x="883800" y="588845"/>
            <a:ext cx="10257676" cy="89146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kumimoji="0" lang="en-US" sz="44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Consolidated list of priority activities</a:t>
            </a:r>
            <a:br>
              <a:rPr kumimoji="0" lang="en-US" sz="44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lang="en-US" sz="40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– coordinated through TCC</a:t>
            </a:r>
            <a:r>
              <a:rPr kumimoji="0" lang="en-US" sz="40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 </a:t>
            </a:r>
            <a:endParaRPr kumimoji="0" lang="en-US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9233A68-A305-4CAC-121C-2F348ACE8949}"/>
              </a:ext>
            </a:extLst>
          </p:cNvPr>
          <p:cNvSpPr txBox="1">
            <a:spLocks/>
          </p:cNvSpPr>
          <p:nvPr/>
        </p:nvSpPr>
        <p:spPr>
          <a:xfrm>
            <a:off x="609600" y="1600201"/>
            <a:ext cx="595834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Consolidated list of priority activities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INFCOM, SERCOM and RB produced; INFCOM priority activities are included.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narrative version is presented as INFCOM-3/INF 7.1.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Reviewed by Members through Regional Associations.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Roadmap for WMO contribution to EW4All is being developed, submitted to EC-78 as an INF document, which is based on the consolidated list of priority activities (INFCOM-3 decision will be reflected).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787363-7C2B-38F3-B0F1-4F85947B2A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3408" y="4119510"/>
            <a:ext cx="4771196" cy="2683334"/>
          </a:xfrm>
          <a:prstGeom prst="rect">
            <a:avLst/>
          </a:prstGeom>
        </p:spPr>
      </p:pic>
      <p:pic>
        <p:nvPicPr>
          <p:cNvPr id="10" name="Picture 9" descr="A green rectangular grid with black text&#10;&#10;Description automatically generated">
            <a:extLst>
              <a:ext uri="{FF2B5EF4-FFF2-40B4-BE49-F238E27FC236}">
                <a16:creationId xmlns:a16="http://schemas.microsoft.com/office/drawing/2014/main" id="{4069EF7C-DA57-8A05-37E6-8D3C08AC62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708" y="1518822"/>
            <a:ext cx="4248743" cy="26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1123388" y="947049"/>
            <a:ext cx="9945224" cy="89146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kumimoji="0" lang="en-US" sz="44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Action plan of the Infrastructure Commission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85529B6-FDB1-1D55-B10A-97C825CCF0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2500904"/>
              </p:ext>
            </p:extLst>
          </p:nvPr>
        </p:nvGraphicFramePr>
        <p:xfrm>
          <a:off x="330200" y="1889311"/>
          <a:ext cx="11455400" cy="4877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12527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1123388" y="525421"/>
            <a:ext cx="10072932" cy="84478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kumimoji="0" lang="en-US" sz="44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Document 7.1</a:t>
            </a:r>
            <a:br>
              <a:rPr kumimoji="0" lang="en-US" sz="44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kumimoji="0" lang="en-US" sz="28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Draft Decision 7.1/1 to decide priority activities of INFCOM</a:t>
            </a:r>
            <a:endParaRPr kumimoji="0" lang="en-US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F75B4D6-A3AB-135E-C295-8A0430B11031}"/>
              </a:ext>
            </a:extLst>
          </p:cNvPr>
          <p:cNvSpPr txBox="1">
            <a:spLocks/>
          </p:cNvSpPr>
          <p:nvPr/>
        </p:nvSpPr>
        <p:spPr>
          <a:xfrm>
            <a:off x="609600" y="1617958"/>
            <a:ext cx="10972800" cy="47323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Implement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WMO Information System (WIS) 2.0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including the development of 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Common Alerting Protocol (CAP) editor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be part of the “WIS 2.0 in a box” and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development of the WMO Hydrological Observing System (WHOS)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the pre-operational phase of WIS 2.0;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Implement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Global Basic Observing Network (GBON),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including through the (support provided by/via the) Systematic Observations Financing Facility (SOFF);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Guide and support the development of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Regional Basic Observing Network (RBON);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gaps and enhance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WMO Integrated Processing and Prediction System (WIPPS) products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priority hazards, including: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Enhance the information and service cascading process of the Severe Weather Forecasting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(SWFP), the Climate Services Information System (CSIS), and the Tropical Cyclone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(TCP); and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Improve accessibility and usability of WIPPS products including graphical products;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Enhance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engagement of academic and private-sector players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WIPPS development;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Enhance the introduction of new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emerging technologies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(e.g., Artificial Intelligence (AI)) and science into WIPPS;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Catalogue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gaps of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satellite products and applications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priority hazards;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 Members to ensure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access to satellite data and products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with train-the-trainers focused on access, processing, visualization, and interpretation of satellite data; 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Address the needs for cryosphere-related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emerging hazards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45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1123388" y="525421"/>
            <a:ext cx="10072932" cy="84478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kumimoji="0" lang="en-US" sz="44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Document 7.1</a:t>
            </a:r>
            <a:br>
              <a:rPr kumimoji="0" lang="en-US" sz="44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kumimoji="0" lang="en-US" sz="28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Draft Recommendation 7.1/1 to propose the Action Plan</a:t>
            </a:r>
            <a:endParaRPr kumimoji="0" lang="en-US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F75B4D6-A3AB-135E-C295-8A0430B11031}"/>
              </a:ext>
            </a:extLst>
          </p:cNvPr>
          <p:cNvSpPr txBox="1">
            <a:spLocks/>
          </p:cNvSpPr>
          <p:nvPr/>
        </p:nvSpPr>
        <p:spPr>
          <a:xfrm>
            <a:off x="609600" y="1600202"/>
            <a:ext cx="10972800" cy="473237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Action Plan for infrastructure components contributing to EW4All, consisting of work plans to: </a:t>
            </a:r>
          </a:p>
          <a:p>
            <a:pPr marL="914400" lvl="1" indent="-457200" algn="l">
              <a:spcBef>
                <a:spcPts val="1000"/>
              </a:spcBef>
              <a:buFont typeface="+mj-lt"/>
              <a:buAutoNum type="arabicPeriod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 EW4All observational user requirements and gaps through the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Regional Basic Observing Network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</a:p>
          <a:p>
            <a:pPr marL="914400" lvl="1" indent="-457200" algn="l">
              <a:spcBef>
                <a:spcPts val="1000"/>
              </a:spcBef>
              <a:buFont typeface="+mj-lt"/>
              <a:buAutoNum type="arabicPeriod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address the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gaps in satellite data/products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</a:p>
          <a:p>
            <a:pPr marL="914400" lvl="1" indent="-457200" algn="l">
              <a:spcBef>
                <a:spcPts val="1000"/>
              </a:spcBef>
              <a:buFont typeface="+mj-lt"/>
              <a:buAutoNum type="arabicPeriod"/>
            </a:pP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analyse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gaps and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enhance WMO Integrated Processing and Prediction System products for priority hazards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and </a:t>
            </a:r>
          </a:p>
          <a:p>
            <a:pPr marL="914400" lvl="1" indent="-457200" algn="l">
              <a:spcBef>
                <a:spcPts val="1000"/>
              </a:spcBef>
              <a:buFont typeface="+mj-lt"/>
              <a:buAutoNum type="arabicPeriod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address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cryosphere-related emerging hazards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t>These areas require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t>coordinated actions by the RAs, technical commissions and the RB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t>; the Action Plan is intended to be used as a supporting material for coordination among these bodies, by the Technical Coordination Committee.</a:t>
            </a:r>
            <a:endParaRPr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1186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14d876b-62cc-43bb-abc1-9d013efad75e">
      <UserInfo>
        <DisplayName>Albert Fischer</DisplayName>
        <AccountId>241945</AccountId>
        <AccountType/>
      </UserInfo>
      <UserInfo>
        <DisplayName>Krunoslav PREMEC</DisplayName>
        <AccountId>55652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D96979E1E4B409960509F1B29C56C" ma:contentTypeVersion="" ma:contentTypeDescription="Create a new document." ma:contentTypeScope="" ma:versionID="9fa763f22644f3852908b11bd41faa78">
  <xsd:schema xmlns:xsd="http://www.w3.org/2001/XMLSchema" xmlns:xs="http://www.w3.org/2001/XMLSchema" xmlns:p="http://schemas.microsoft.com/office/2006/metadata/properties" xmlns:ns2="f14d876b-62cc-43bb-abc1-9d013efad75e" targetNamespace="http://schemas.microsoft.com/office/2006/metadata/properties" ma:root="true" ma:fieldsID="38de8a32582e476379615190af83d8c3" ns2:_="">
    <xsd:import namespace="f14d876b-62cc-43bb-abc1-9d013efad75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d876b-62cc-43bb-abc1-9d013efad7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BA3B44-D623-4C2A-AA23-C7D80C044A73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3c76eea2-c21a-46e1-8f98-cfc2ba460d51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6d886eb-95f6-47f3-bdfb-70dab5061c60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B4A58C9-3EF9-4881-9C2E-66150AE53323}"/>
</file>

<file path=customXml/itemProps3.xml><?xml version="1.0" encoding="utf-8"?>
<ds:datastoreItem xmlns:ds="http://schemas.openxmlformats.org/officeDocument/2006/customXml" ds:itemID="{5E565FD8-2DDA-4874-A528-7291DA8AE3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9631</TotalTime>
  <Words>1007</Words>
  <Application>Microsoft Office PowerPoint</Application>
  <PresentationFormat>Widescreen</PresentationFormat>
  <Paragraphs>72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Jitsuko Hasegawa</cp:lastModifiedBy>
  <cp:revision>29</cp:revision>
  <dcterms:created xsi:type="dcterms:W3CDTF">2024-01-11T14:19:20Z</dcterms:created>
  <dcterms:modified xsi:type="dcterms:W3CDTF">2024-04-14T21:31:50Z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0x0101002BFD96979E1E4B409960509F1B29C56C</vt:lpwstr>
  </property>
  <property fmtid="{D5CDD505-2E9C-101B-9397-08002B2CF9AE}" pid="3" name="_dlc_DocIdItemGuid">
    <vt:lpwstr>d9410c5b-4b37-4c8f-8899-06403149ffc9</vt:lpwstr>
  </property>
  <property fmtid="{D5CDD505-2E9C-101B-9397-08002B2CF9AE}" pid="4" name="MediaServiceImageTags">
    <vt:lpwstr/>
  </property>
</Properties>
</file>